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48" r:id="rId2"/>
  </p:sldMasterIdLst>
  <p:sldIdLst>
    <p:sldId id="5965" r:id="rId3"/>
    <p:sldId id="5962" r:id="rId4"/>
    <p:sldId id="5968" r:id="rId5"/>
    <p:sldId id="5964" r:id="rId6"/>
    <p:sldId id="5969" r:id="rId7"/>
    <p:sldId id="5963" r:id="rId8"/>
    <p:sldId id="5970" r:id="rId9"/>
    <p:sldId id="264" r:id="rId10"/>
    <p:sldId id="59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939257"/>
            <a:ext cx="5898630" cy="4803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C58F7861-05FC-CC70-0C94-F3BAE39E54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2000" cy="47840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C7B0B-C375-9D64-1424-3B07B71AF1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205927" y="4939715"/>
            <a:ext cx="4420031" cy="479458"/>
          </a:xfrm>
        </p:spPr>
        <p:txBody>
          <a:bodyPr anchor="t"/>
          <a:lstStyle>
            <a:lvl1pPr>
              <a:defRPr sz="1400"/>
            </a:lvl1pPr>
          </a:lstStyle>
          <a:p>
            <a:endParaRPr lang="en-Z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9117021-C08A-0E4F-5F64-FC1A870E48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62792" y="4939257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001D668-DD9C-F5B4-B191-51BDD0B308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3035" y="5873424"/>
            <a:ext cx="1005840" cy="100584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09A08CF-24F0-EC7D-277D-CB831E7E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847" y="5718869"/>
            <a:ext cx="5916168" cy="1143000"/>
          </a:xfrm>
        </p:spPr>
        <p:txBody>
          <a:bodyPr anchor="b">
            <a:normAutofit/>
          </a:bodyPr>
          <a:lstStyle>
            <a:lvl1pPr>
              <a:lnSpc>
                <a:spcPct val="60000"/>
              </a:lnSpc>
              <a:defRPr sz="5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33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7D0064E-1F0E-2DDF-C6B5-9CE196C4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804" y="612140"/>
            <a:ext cx="6499655" cy="1519612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80401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 lang="en-US" dirty="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478DAE4-13AB-5772-07E6-B3264F1E31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4122" y="2457406"/>
            <a:ext cx="6441338" cy="3778977"/>
          </a:xfrm>
        </p:spPr>
        <p:txBody>
          <a:bodyPr anchor="t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04122" y="6452990"/>
            <a:ext cx="1968375" cy="365125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16252" y="6452989"/>
            <a:ext cx="429207" cy="365125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966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CDF6858-35EF-4C90-B3F5-339B7EF1F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1793" y="621792"/>
            <a:ext cx="7252710" cy="1138769"/>
          </a:xfrm>
        </p:spPr>
        <p:txBody>
          <a:bodyPr anchor="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72FCF01F-6AD4-FD29-865E-65BD55CF89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09088" y="2115404"/>
            <a:ext cx="7225415" cy="4212926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4F9B8FC8-8820-A655-2A18-E8F8FC2C72D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281793" y="6492875"/>
            <a:ext cx="1968375" cy="365125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13" name="Date Placeholder 2">
            <a:extLst>
              <a:ext uri="{FF2B5EF4-FFF2-40B4-BE49-F238E27FC236}">
                <a16:creationId xmlns:a16="http://schemas.microsoft.com/office/drawing/2014/main" id="{A8C032E2-BBA3-EA74-8FE1-5AFC46A21AE1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23903" y="6492875"/>
            <a:ext cx="1596200" cy="365125"/>
          </a:xfrm>
        </p:spPr>
        <p:txBody>
          <a:bodyPr anchor="b"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D28087CA-07B9-D0D2-3AA7-C34B5C9645B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05296" y="6492875"/>
            <a:ext cx="429207" cy="365125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552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7A932ED1-5750-0D24-8D58-961B6F20F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307" y="621792"/>
            <a:ext cx="7252710" cy="113876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01598DB3-17DB-7EDD-0F42-9866A753C2D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69602" y="2115404"/>
            <a:ext cx="7225415" cy="4212926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6C5AB1A9-786B-C92B-C6EA-63CE0AACFB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68640" y="1"/>
            <a:ext cx="402336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C6115057-015C-DC83-074A-D22D9E0B6CD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2307" y="6492875"/>
            <a:ext cx="1968375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2028964-5597-F5F0-6AEA-C79255C9BCE9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5284417" y="6492875"/>
            <a:ext cx="1596200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6324527-5F82-8213-FFB9-A5E6BEB2314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365810" y="6492875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488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15000-16D8-B5F1-E35B-BAE97B4E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15" y="621793"/>
            <a:ext cx="5326684" cy="1507454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B022A1E6-0A6D-9476-5034-0BDE3EE38B91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18616" y="2513110"/>
            <a:ext cx="5326683" cy="3568006"/>
          </a:xfrm>
        </p:spPr>
        <p:txBody>
          <a:bodyPr anchor="t" anchorCtr="0"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B8D4096-4B0D-5226-C004-475A83BE8BF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8842" y="0"/>
            <a:ext cx="5883158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917C8CF-AEBF-835D-4503-06A0208049F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8615" y="6450237"/>
            <a:ext cx="1968375" cy="365125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3662962-C2D0-E99D-BD6A-C97F4798F2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453953" y="6464979"/>
            <a:ext cx="429207" cy="365125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1262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98B87BE0-867D-AF74-02DD-6F5420BC6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65" y="621792"/>
            <a:ext cx="4446871" cy="1867629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7B86FDEC-359F-20D5-12F6-5CBA3DC009E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3940" y="2890729"/>
            <a:ext cx="4449227" cy="3138438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FBEF9CB2-E8D7-8869-9B11-C58F1606DF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3570" y="0"/>
            <a:ext cx="682843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4784CE43-81E9-3B12-CB65-9B5FC6ECE9E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5618" y="6430476"/>
            <a:ext cx="1968375" cy="379867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779F1775-5104-9F86-4A61-07F914947CC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563960" y="6430476"/>
            <a:ext cx="429207" cy="379867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3489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733" y="621792"/>
            <a:ext cx="3884546" cy="2280501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4736F65-8A7D-D535-AAD0-31480F8AD31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7260609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87521" y="3211512"/>
            <a:ext cx="3884547" cy="2743200"/>
          </a:xfrm>
        </p:spPr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C64245F1-97E2-FD23-26A5-03067F4646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649733" y="6456384"/>
            <a:ext cx="1968375" cy="379867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15E75D5B-F407-F4DD-192B-D56CF168CD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4152" y="6456385"/>
            <a:ext cx="429207" cy="379867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5036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B686070-85E7-EB57-8965-F95F2692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3608276"/>
            <a:ext cx="4428700" cy="2620587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429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4546533B-13A8-961D-BD05-8DE715F634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68036" y="3579702"/>
            <a:ext cx="6298442" cy="262058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349FD65-108E-79AD-A9C8-9142996338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262666" y="6442872"/>
            <a:ext cx="1968375" cy="379867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547B7542-C2BA-4322-9FF4-E2713B91749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7697040" y="6442872"/>
            <a:ext cx="2295997" cy="379867"/>
          </a:xfrm>
        </p:spPr>
        <p:txBody>
          <a:bodyPr anchor="b"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EB058DA4-9F6F-CC80-D1C5-728E096806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7271" y="6442873"/>
            <a:ext cx="429207" cy="379867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1972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B0F469B-7972-C862-3265-20EC44D74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31710"/>
            <a:ext cx="11032239" cy="1115203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1A9091ED-65DB-CA4C-BC68-EC773138EF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9181" y="2115403"/>
            <a:ext cx="5786651" cy="467143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A3F07A79-5344-FA17-3625-1266EFAA87F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0488" y="2115403"/>
            <a:ext cx="5353815" cy="4110888"/>
          </a:xfrm>
        </p:spPr>
        <p:txBody>
          <a:bodyPr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C0D704B-E4D2-B261-890F-35C54C94C6E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6177425" y="6428984"/>
            <a:ext cx="4467829" cy="365125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5932FFD-B632-F7EE-B653-9A621348C00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10926847" y="6421709"/>
            <a:ext cx="617457" cy="365125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0519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348" y="644000"/>
            <a:ext cx="2594550" cy="1877132"/>
          </a:xfrm>
        </p:spPr>
        <p:txBody>
          <a:bodyPr anchor="t" anchorCtr="0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6740" y="2899954"/>
            <a:ext cx="3610418" cy="331404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2183" y="644000"/>
            <a:ext cx="7183078" cy="5570000"/>
          </a:xfrm>
        </p:spPr>
        <p:txBody>
          <a:bodyPr anchor="b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E471EB04-B63C-4629-0688-E2CC8C576A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5926" y="6438284"/>
            <a:ext cx="5276852" cy="365125"/>
          </a:xfrm>
        </p:spPr>
        <p:txBody>
          <a:bodyPr anchor="b"/>
          <a:lstStyle/>
          <a:p>
            <a:endParaRPr lang="en-ZA"/>
          </a:p>
        </p:txBody>
      </p:sp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A4924D77-E18C-D84A-F550-9B0188FEBF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190488" y="6432496"/>
            <a:ext cx="2544079" cy="365125"/>
          </a:xfrm>
        </p:spPr>
        <p:txBody>
          <a:bodyPr anchor="b"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38B4B455-40D3-EF76-D860-2A6FFBF6983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99128" y="6438284"/>
            <a:ext cx="429207" cy="365125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0928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04688"/>
            <a:ext cx="5902657" cy="1353312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000" b="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54591" y="-156950"/>
            <a:ext cx="5957248" cy="4510586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50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B98C21E-A9AF-D3FB-3F6A-06088553C6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0101" y="5852160"/>
            <a:ext cx="1005840" cy="10058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00701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9012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06F310-2B8D-3C32-560C-686817E6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49" y="1012175"/>
            <a:ext cx="11113008" cy="84979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FD1A6D-2D8E-1FD1-C1AC-CB5E9D5A1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375" y="110364"/>
            <a:ext cx="5276852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DE430-EE65-B675-F031-7651DE9D6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05BC9-1670-00D4-5A66-F52444DA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959" y="104649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2115542"/>
            <a:ext cx="11013670" cy="44515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18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00584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32976E3-E745-9DF8-C3E3-53A778D950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6453" y="5852160"/>
            <a:ext cx="1005840" cy="100584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F777942-A24A-16CB-2115-A16E397BBB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D0C3F1-69CA-2A45-33F7-9AF4B8FFED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DB65802-3866-05DF-F96B-15A117F7C7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17470" y="1016759"/>
            <a:ext cx="10082693" cy="5841242"/>
          </a:xfrm>
        </p:spPr>
        <p:txBody>
          <a:bodyPr anchor="b" anchorCtr="0">
            <a:noAutofit/>
          </a:bodyPr>
          <a:lstStyle>
            <a:lvl1pPr marL="0" indent="0">
              <a:lnSpc>
                <a:spcPct val="80000"/>
              </a:lnSpc>
              <a:buNone/>
              <a:defRPr sz="5600" b="0" spc="-200" baseline="0"/>
            </a:lvl1pPr>
            <a:lvl2pPr marL="228600" indent="0">
              <a:lnSpc>
                <a:spcPct val="80000"/>
              </a:lnSpc>
              <a:buNone/>
              <a:defRPr sz="5600" b="0" spc="-200" baseline="0"/>
            </a:lvl2pPr>
            <a:lvl3pPr marL="457200" indent="0">
              <a:lnSpc>
                <a:spcPct val="80000"/>
              </a:lnSpc>
              <a:buNone/>
              <a:defRPr sz="5600" b="0" spc="-200" baseline="0"/>
            </a:lvl3pPr>
            <a:lvl4pPr marL="685800" indent="0">
              <a:lnSpc>
                <a:spcPct val="80000"/>
              </a:lnSpc>
              <a:buNone/>
              <a:defRPr sz="5600" b="0" spc="-200" baseline="0"/>
            </a:lvl4pPr>
            <a:lvl5pPr marL="914400" indent="0">
              <a:lnSpc>
                <a:spcPct val="80000"/>
              </a:lnSpc>
              <a:buNone/>
              <a:defRPr sz="5600" b="0" spc="-200" baseline="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9779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DC095FD-8C32-C2DB-3F1D-105AFD1518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83347" y="5852160"/>
            <a:ext cx="1005840" cy="10058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A0FBB42-F049-CCA6-45E1-D60DC58A7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" y="5899926"/>
            <a:ext cx="5902657" cy="958073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2B5E50A9-B175-CA38-A22A-468AE7533B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-18288" y="95534"/>
            <a:ext cx="8961120" cy="4476466"/>
          </a:xfrm>
        </p:spPr>
        <p:txBody>
          <a:bodyPr anchor="t">
            <a:normAutofit/>
          </a:bodyPr>
          <a:lstStyle>
            <a:lvl1pPr marL="164592" indent="-164592">
              <a:lnSpc>
                <a:spcPct val="80000"/>
              </a:lnSpc>
              <a:spcBef>
                <a:spcPts val="0"/>
              </a:spcBef>
              <a:buNone/>
              <a:defRPr sz="5600" spc="-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4D7E47A-F89A-8F43-C300-185AD1461C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62793" y="110364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CA01B7F-0CDC-9F0A-6B3B-A87674D14D6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93030" y="6392564"/>
            <a:ext cx="3104866" cy="365125"/>
          </a:xfrm>
        </p:spPr>
        <p:txBody>
          <a:bodyPr anchor="b"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6219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A74F0-5415-CAD7-98B3-4A75913F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987552"/>
            <a:ext cx="3465576" cy="294436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51E178-0505-15CE-6ACB-7BE1FB1E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3" y="110364"/>
            <a:ext cx="3474720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82246E-2BFA-5BAA-F22D-A2618C05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5968" y="104576"/>
            <a:ext cx="4836883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4BA02B-433E-FB95-6E96-11393CDBD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74B4B98-ABA0-9FD3-485A-984EDEEB446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15966" y="987552"/>
            <a:ext cx="7446825" cy="25603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3822067E-4B47-03C7-3636-0C6F8324E1E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15967" y="3931920"/>
            <a:ext cx="7446824" cy="25603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838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F29C1-2D4D-0529-EAD3-926838F4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30936"/>
            <a:ext cx="11018520" cy="108835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6A1D5A-FFC5-5F10-90D2-A3FBCC312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110364"/>
            <a:ext cx="5276852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1BD63D-FC9C-D946-5560-869AEDE3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90488" y="104576"/>
            <a:ext cx="4836883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2EF08D-93E2-AF7A-F559-DDB0B35B8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48CB9E0-8B46-6608-0C37-7C5ABA9B4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286000"/>
            <a:ext cx="5184648" cy="5340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C2C05A59-CCEE-1225-7022-B1DA682C704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0351" y="2980943"/>
            <a:ext cx="5183188" cy="35861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6471C19-5F51-6595-B72A-4BFC1E553D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0488" y="2286000"/>
            <a:ext cx="5183188" cy="5340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0AB20C10-A144-EF5E-8276-7E736CE8759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190488" y="2980944"/>
            <a:ext cx="5183188" cy="358611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5164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D1F904E-1F4C-373E-2E2B-D7478F70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644663"/>
            <a:ext cx="11045952" cy="108835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109728"/>
            <a:ext cx="5276852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1928" y="110364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3469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D1B27E-1142-7BB8-1DE8-D31FA8AA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00701"/>
            <a:ext cx="5898630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00E2BC-FCC7-E994-4648-A42CDE51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7920" y="100701"/>
            <a:ext cx="5332001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211A59-CFA8-A0B1-4A4C-E446F9072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00701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53505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26" y="655093"/>
            <a:ext cx="10982409" cy="1528549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5926" y="2497540"/>
            <a:ext cx="10982409" cy="3384645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BD7A9B30-35AB-D437-5276-473CFE5169D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5926" y="6438284"/>
            <a:ext cx="5276852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0D033E8C-C8B6-A9F1-6B99-0610AEC435C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190488" y="6432496"/>
            <a:ext cx="2544079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9C00759-43C5-D4A5-6597-C9F31C4DA2A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99128" y="6438284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6399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15" y="2883090"/>
            <a:ext cx="7741851" cy="1842020"/>
          </a:xfrm>
        </p:spPr>
        <p:txBody>
          <a:bodyPr anchor="b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9D34928-44CA-ACCE-36AD-37689020A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6906" y="100701"/>
            <a:ext cx="5361724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F43E62-A9B0-571B-E3BD-354206A884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7921" y="100701"/>
            <a:ext cx="2526030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6905" y="4922111"/>
            <a:ext cx="7741850" cy="1279615"/>
          </a:xfrm>
        </p:spPr>
        <p:txBody>
          <a:bodyPr anchor="t">
            <a:no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6392174"/>
            <a:ext cx="429207" cy="365125"/>
          </a:xfrm>
        </p:spPr>
        <p:txBody>
          <a:bodyPr anchor="b"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CF16D9-01F3-6CE6-7291-C344E099BBD0}"/>
              </a:ext>
            </a:extLst>
          </p:cNvPr>
          <p:cNvSpPr/>
          <p:nvPr/>
        </p:nvSpPr>
        <p:spPr>
          <a:xfrm>
            <a:off x="8454179" y="100701"/>
            <a:ext cx="3557904" cy="3557904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85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BB7CB-EC64-6696-17F8-1A7EDC1A1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4F23E-75B5-B3A1-1B87-A7E80B236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1309-BA1B-653C-1DDB-CC7C49CC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0436F-9753-3F19-25E6-B87D507FA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2A875-CB55-6391-4C04-83749D31F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7969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39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457214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134185-2980-312E-60AF-F360D16FB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81290"/>
            <a:ext cx="4654296" cy="373989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4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1871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1155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509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1881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0117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5648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7734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2134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9534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4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6174463"/>
            <a:ext cx="5891134" cy="65483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29E0058-93A2-5291-6ACA-A043086266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03035" y="5873424"/>
            <a:ext cx="1005840" cy="100584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F14EE-EFB3-D2DC-CEAA-621D6662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3E0DC-DE5C-286F-36BD-6985F4A6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07AF81-9CDB-689F-CE00-62257104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70B1373-40A5-190F-BE9F-8FC310F7B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2159632"/>
            <a:ext cx="9683496" cy="3776472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19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97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4E7A70C-B49B-5779-BA11-88AE4939E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77355" y="83125"/>
            <a:ext cx="731520" cy="7315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8197F50-0DC4-261A-813C-264E7361D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2184032"/>
            <a:ext cx="8074152" cy="4718304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775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82296"/>
            <a:ext cx="8139659" cy="1554480"/>
          </a:xfrm>
        </p:spPr>
        <p:txBody>
          <a:bodyPr anchor="t">
            <a:norm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-1" y="1896472"/>
            <a:ext cx="8139660" cy="3557904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400"/>
            </a:lvl1pPr>
            <a:lvl2pPr marL="571500" indent="-342900">
              <a:buFont typeface="+mj-lt"/>
              <a:buAutoNum type="arabicPeriod"/>
              <a:defRPr sz="14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75C8E38-E957-9E3C-9A05-717C0F009AB9}"/>
              </a:ext>
            </a:extLst>
          </p:cNvPr>
          <p:cNvSpPr/>
          <p:nvPr/>
        </p:nvSpPr>
        <p:spPr>
          <a:xfrm>
            <a:off x="8552512" y="3218512"/>
            <a:ext cx="3557904" cy="3557904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E193C2-09EC-BB41-5A34-007D34EB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00701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8935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96" y="621792"/>
            <a:ext cx="5386715" cy="1816898"/>
          </a:xfrm>
        </p:spPr>
        <p:txBody>
          <a:bodyPr anchor="t">
            <a:no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906642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90488" y="110364"/>
            <a:ext cx="5349239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62793" y="110364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0488" y="2740228"/>
            <a:ext cx="5906642" cy="4096512"/>
          </a:xfrm>
        </p:spPr>
        <p:txBody>
          <a:bodyPr anchor="b">
            <a:normAutofit/>
          </a:bodyPr>
          <a:lstStyle>
            <a:lvl1pPr marL="342900" indent="-342900">
              <a:buFont typeface="+mj-lt"/>
              <a:buAutoNum type="arabicPeriod"/>
              <a:defRPr sz="1400"/>
            </a:lvl1pPr>
            <a:lvl2pPr marL="571500" indent="-342900">
              <a:buFont typeface="+mj-lt"/>
              <a:buAutoNum type="arabicPeriod"/>
              <a:defRPr sz="14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23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178B15-836F-D50E-D616-40C937324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45" y="987552"/>
            <a:ext cx="5366480" cy="4044508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3A196D4-110B-6911-7AF5-9149D3FFF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150" y="100701"/>
            <a:ext cx="5366480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8D9253F-93F3-9EB9-BFA6-49C9461DE0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90488" y="100701"/>
            <a:ext cx="2940449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4C6C96-D651-5D6B-830B-07E5A354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5731" y="100701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0488" y="969264"/>
            <a:ext cx="5336753" cy="48180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9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988979"/>
            <a:ext cx="3462878" cy="2942419"/>
          </a:xfrm>
        </p:spPr>
        <p:txBody>
          <a:bodyPr>
            <a:normAutofit/>
          </a:bodyPr>
          <a:lstStyle>
            <a:lvl1pPr>
              <a:defRPr sz="5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9910B-18FC-4A92-025A-A88AC7CD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150" y="100701"/>
            <a:ext cx="3470224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52728-D41A-655E-871F-F76147E0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7167" y="100701"/>
            <a:ext cx="2940449" cy="365125"/>
          </a:xfrm>
        </p:spPr>
        <p:txBody>
          <a:bodyPr/>
          <a:lstStyle/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E07CC96-728B-298D-B2D6-54C4E9F0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5731" y="100701"/>
            <a:ext cx="429207" cy="365125"/>
          </a:xfrm>
        </p:spPr>
        <p:txBody>
          <a:bodyPr/>
          <a:lstStyle/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7167" y="967689"/>
            <a:ext cx="7217771" cy="52371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34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8" y="644663"/>
            <a:ext cx="12001592" cy="10883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90488" y="104576"/>
            <a:ext cx="48368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rtl="0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3C78EDA9-DAFC-47FA-B2B3-F0E98ABFED16}" type="datetimeFigureOut">
              <a:rPr lang="en-ZA" smtClean="0"/>
              <a:t>2026/07/15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01" y="110364"/>
            <a:ext cx="52768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rtl="0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2792" y="110364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rtl="0">
              <a:lnSpc>
                <a:spcPct val="8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8EE863D2-AF63-464C-8CE5-22A17172FDA9}" type="slidenum">
              <a:rPr lang="en-ZA" smtClean="0"/>
              <a:t>‹#›</a:t>
            </a:fld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907521"/>
            <a:ext cx="12001592" cy="4840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21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600" b="0" i="0" kern="1200" spc="-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80000"/>
        </a:lnSpc>
        <a:spcBef>
          <a:spcPts val="1000"/>
        </a:spcBef>
        <a:buFont typeface="Arial" panose="020B0604020202020204" pitchFamily="34" charset="0"/>
        <a:buNone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E5211-CBA4-4F58-9725-21900255201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4085A-2E24-4B54-BA7C-A0C5FAB1D8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61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A450E3-2C38-B6EF-0826-665C03794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1A4EBD0-9BDF-6ED1-886F-CF5B20533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7278FF-BBA9-DFE9-4119-27C8BBCE6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43CDCD-45B5-62E3-5F59-6A390D12F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039BFF-9AAC-8473-C6D1-904EAC65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B1AED12-4370-C0A6-97A4-9172C0C93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740403-3198-F1BD-ADC1-8D218EEA5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52FA5C-AB4B-41E5-4814-CB3668F153E1}"/>
              </a:ext>
            </a:extLst>
          </p:cNvPr>
          <p:cNvSpPr txBox="1"/>
          <p:nvPr/>
        </p:nvSpPr>
        <p:spPr>
          <a:xfrm>
            <a:off x="2658533" y="1827143"/>
            <a:ext cx="7941734" cy="95410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</a:schemeClr>
              </a:gs>
              <a:gs pos="23000">
                <a:schemeClr val="bg2">
                  <a:lumMod val="90000"/>
                  <a:lumOff val="10000"/>
                </a:schemeClr>
              </a:gs>
              <a:gs pos="69000">
                <a:schemeClr val="bg1">
                  <a:lumMod val="95000"/>
                  <a:lumOff val="5000"/>
                </a:schemeClr>
              </a:gs>
              <a:gs pos="97000">
                <a:schemeClr val="bg2">
                  <a:lumMod val="90000"/>
                  <a:lumOff val="10000"/>
                </a:scheme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en-Z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Console" panose="020B0609040504020204" pitchFamily="49" charset="0"/>
                <a:cs typeface="Arial" panose="020B0604020202020204" pitchFamily="34" charset="0"/>
              </a:rPr>
              <a:t>NATIONAL ASSOCIATION FOR SCHOOLS OF TECHNOLOGY </a:t>
            </a:r>
            <a:r>
              <a:rPr lang="en-Z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atura MT Script Capitals" panose="03020802060602070202" pitchFamily="66" charset="0"/>
                <a:cs typeface="Arial" panose="020B0604020202020204" pitchFamily="34" charset="0"/>
              </a:rPr>
              <a:t>(</a:t>
            </a:r>
            <a:r>
              <a:rPr lang="en-Z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Console" panose="020B0609040504020204" pitchFamily="49" charset="0"/>
                <a:cs typeface="Arial" panose="020B0604020202020204" pitchFamily="34" charset="0"/>
              </a:rPr>
              <a:t>NAST</a:t>
            </a:r>
            <a:r>
              <a:rPr lang="en-Z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atura MT Script Capitals" panose="03020802060602070202" pitchFamily="66" charset="0"/>
                <a:cs typeface="Arial" panose="020B0604020202020204" pitchFamily="34" charset="0"/>
              </a:rPr>
              <a:t>) </a:t>
            </a:r>
            <a:r>
              <a:rPr lang="en-Z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Console" panose="020B0609040504020204" pitchFamily="49" charset="0"/>
                <a:cs typeface="Arial" panose="020B0604020202020204" pitchFamily="34" charset="0"/>
              </a:rPr>
              <a:t>COFFERENCE</a:t>
            </a:r>
            <a:endParaRPr lang="en-ZA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atura MT Script Capitals" panose="03020802060602070202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EFD05D-3E0F-1699-EB1A-7AF100647034}"/>
              </a:ext>
            </a:extLst>
          </p:cNvPr>
          <p:cNvSpPr txBox="1"/>
          <p:nvPr/>
        </p:nvSpPr>
        <p:spPr>
          <a:xfrm>
            <a:off x="4742047" y="3107375"/>
            <a:ext cx="3606086" cy="52322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</a:schemeClr>
              </a:gs>
              <a:gs pos="23000">
                <a:srgbClr val="00B050"/>
              </a:gs>
              <a:gs pos="69000">
                <a:schemeClr val="tx1">
                  <a:lumMod val="95000"/>
                  <a:lumOff val="5000"/>
                </a:schemeClr>
              </a:gs>
              <a:gs pos="97000">
                <a:srgbClr val="00B050"/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14 – 17 </a:t>
            </a:r>
            <a:r>
              <a:rPr lang="en-GB" alt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Console" panose="020B0609040504020204" pitchFamily="49" charset="0"/>
                <a:ea typeface="Tahoma" panose="020B0604030504040204" pitchFamily="34" charset="0"/>
                <a:cs typeface="Times New Roman" panose="02020603050405020304" pitchFamily="18" charset="0"/>
              </a:rPr>
              <a:t>JULY</a:t>
            </a:r>
            <a:r>
              <a:rPr lang="en-ZA" sz="2800" dirty="0">
                <a:solidFill>
                  <a:schemeClr val="bg1"/>
                </a:solidFill>
                <a:latin typeface="Lucida Console" panose="020B0609040504020204" pitchFamily="49" charset="0"/>
              </a:rPr>
              <a:t> </a:t>
            </a:r>
            <a:r>
              <a:rPr lang="en-ZA" alt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2026</a:t>
            </a:r>
            <a:endParaRPr lang="en-ZA" alt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Vani" panose="02040502050405020303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782FD4-330B-76F0-EE93-2E4DB4E5A72C}"/>
              </a:ext>
            </a:extLst>
          </p:cNvPr>
          <p:cNvSpPr txBox="1"/>
          <p:nvPr/>
        </p:nvSpPr>
        <p:spPr>
          <a:xfrm>
            <a:off x="4345023" y="3956720"/>
            <a:ext cx="4400134" cy="523220"/>
          </a:xfrm>
          <a:prstGeom prst="rect">
            <a:avLst/>
          </a:prstGeom>
          <a:gradFill>
            <a:gsLst>
              <a:gs pos="0">
                <a:srgbClr val="005B33">
                  <a:lumMod val="90000"/>
                  <a:lumOff val="10000"/>
                </a:srgbClr>
              </a:gs>
              <a:gs pos="23000">
                <a:sysClr val="windowText" lastClr="000000">
                  <a:lumMod val="95000"/>
                  <a:lumOff val="5000"/>
                </a:sysClr>
              </a:gs>
              <a:gs pos="69000">
                <a:srgbClr val="005B33">
                  <a:lumMod val="90000"/>
                  <a:lumOff val="10000"/>
                </a:srgbClr>
              </a:gs>
              <a:gs pos="97000">
                <a:srgbClr val="EBEBEB">
                  <a:lumMod val="10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ucida Console" panose="020B0609040504020204" pitchFamily="49" charset="0"/>
              </a:rPr>
              <a:t>TECHNICAL SCIENCES</a:t>
            </a:r>
            <a:r>
              <a:rPr kumimoji="0" lang="en-GB" sz="2800" i="0" u="none" strike="noStrike" kern="0" cap="none" spc="0" normalizeH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ucida Console" panose="020B0609040504020204" pitchFamily="49" charset="0"/>
              </a:rPr>
              <a:t> </a:t>
            </a:r>
            <a:endParaRPr kumimoji="0" lang="en-ZA" sz="2800" i="0" u="none" strike="noStrike" kern="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Lucida Console" panose="020B0609040504020204" pitchFamily="49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6ED71F-5533-0AD1-A10A-AF7F4B9375C5}"/>
              </a:ext>
            </a:extLst>
          </p:cNvPr>
          <p:cNvSpPr txBox="1"/>
          <p:nvPr/>
        </p:nvSpPr>
        <p:spPr>
          <a:xfrm>
            <a:off x="2658534" y="4806065"/>
            <a:ext cx="7941733" cy="523220"/>
          </a:xfrm>
          <a:prstGeom prst="rect">
            <a:avLst/>
          </a:prstGeom>
          <a:gradFill>
            <a:gsLst>
              <a:gs pos="0">
                <a:srgbClr val="005B33">
                  <a:lumMod val="90000"/>
                  <a:lumOff val="10000"/>
                </a:srgbClr>
              </a:gs>
              <a:gs pos="23000">
                <a:sysClr val="windowText" lastClr="000000">
                  <a:lumMod val="95000"/>
                  <a:lumOff val="5000"/>
                </a:sysClr>
              </a:gs>
              <a:gs pos="69000">
                <a:srgbClr val="005B33">
                  <a:lumMod val="90000"/>
                  <a:lumOff val="10000"/>
                </a:srgbClr>
              </a:gs>
              <a:gs pos="97000">
                <a:srgbClr val="EBEBEB">
                  <a:lumMod val="10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Lucida Console" panose="020B0609040504020204" pitchFamily="49" charset="0"/>
              </a:rPr>
              <a:t>MR SHONGWE</a:t>
            </a:r>
          </a:p>
        </p:txBody>
      </p:sp>
    </p:spTree>
    <p:extLst>
      <p:ext uri="{BB962C8B-B14F-4D97-AF65-F5344CB8AC3E}">
        <p14:creationId xmlns:p14="http://schemas.microsoft.com/office/powerpoint/2010/main" val="193261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A5BA1-4DBD-B46D-4363-4DF61FBD4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54A2D2-FE83-30CB-0FE1-5CED8D27AB90}"/>
              </a:ext>
            </a:extLst>
          </p:cNvPr>
          <p:cNvSpPr txBox="1"/>
          <p:nvPr/>
        </p:nvSpPr>
        <p:spPr>
          <a:xfrm>
            <a:off x="4120987" y="562287"/>
            <a:ext cx="4899167" cy="667940"/>
          </a:xfrm>
          <a:prstGeom prst="rect">
            <a:avLst/>
          </a:prstGeom>
          <a:gradFill>
            <a:gsLst>
              <a:gs pos="0">
                <a:srgbClr val="005B33">
                  <a:lumMod val="90000"/>
                  <a:lumOff val="10000"/>
                </a:srgbClr>
              </a:gs>
              <a:gs pos="23000">
                <a:sysClr val="windowText" lastClr="000000">
                  <a:lumMod val="95000"/>
                  <a:lumOff val="5000"/>
                </a:sysClr>
              </a:gs>
              <a:gs pos="69000">
                <a:srgbClr val="005B33">
                  <a:lumMod val="90000"/>
                  <a:lumOff val="10000"/>
                </a:srgbClr>
              </a:gs>
              <a:gs pos="97000">
                <a:srgbClr val="EBEBEB">
                  <a:lumMod val="10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2800" dirty="0">
                <a:solidFill>
                  <a:schemeClr val="bg1"/>
                </a:solidFill>
                <a:latin typeface="Lucida Console" panose="020B0609040504020204" pitchFamily="49" charset="0"/>
              </a:rPr>
              <a:t>PURPOSE: ADDRESSING </a:t>
            </a:r>
          </a:p>
        </p:txBody>
      </p:sp>
      <p:sp>
        <p:nvSpPr>
          <p:cNvPr id="191" name="Free-form: Shape 190">
            <a:extLst>
              <a:ext uri="{FF2B5EF4-FFF2-40B4-BE49-F238E27FC236}">
                <a16:creationId xmlns:a16="http://schemas.microsoft.com/office/drawing/2014/main" id="{0788A11A-A35A-6B46-649B-9F890DFA03F8}"/>
              </a:ext>
            </a:extLst>
          </p:cNvPr>
          <p:cNvSpPr/>
          <p:nvPr/>
        </p:nvSpPr>
        <p:spPr>
          <a:xfrm rot="3600000">
            <a:off x="6249515" y="3095092"/>
            <a:ext cx="25496" cy="17191"/>
          </a:xfrm>
          <a:custGeom>
            <a:avLst/>
            <a:gdLst>
              <a:gd name="csX0" fmla="*/ 0 w 25496"/>
              <a:gd name="csY0" fmla="*/ 17191 h 17191"/>
              <a:gd name="csX1" fmla="*/ 17308 w 25496"/>
              <a:gd name="csY1" fmla="*/ 4728 h 17191"/>
              <a:gd name="csX2" fmla="*/ 25496 w 25496"/>
              <a:gd name="csY2" fmla="*/ 0 h 17191"/>
              <a:gd name="csX3" fmla="*/ 0 w 25496"/>
              <a:gd name="csY3" fmla="*/ 17191 h 171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5496" h="17191">
                <a:moveTo>
                  <a:pt x="0" y="17191"/>
                </a:moveTo>
                <a:lnTo>
                  <a:pt x="17308" y="4728"/>
                </a:lnTo>
                <a:lnTo>
                  <a:pt x="25496" y="0"/>
                </a:lnTo>
                <a:lnTo>
                  <a:pt x="0" y="17191"/>
                </a:lnTo>
                <a:close/>
              </a:path>
            </a:pathLst>
          </a:cu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23000">
                <a:srgbClr val="00B050"/>
              </a:gs>
              <a:gs pos="69000">
                <a:schemeClr val="tx1">
                  <a:lumMod val="95000"/>
                  <a:lumOff val="5000"/>
                </a:schemeClr>
              </a:gs>
              <a:gs pos="97000">
                <a:srgbClr val="00B050"/>
              </a:gs>
            </a:gsLst>
            <a:lin ang="16200000" scaled="1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ZA"/>
          </a:p>
        </p:txBody>
      </p: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688768BE-7921-7680-766D-33B17ED47C90}"/>
              </a:ext>
            </a:extLst>
          </p:cNvPr>
          <p:cNvCxnSpPr>
            <a:cxnSpLocks/>
          </p:cNvCxnSpPr>
          <p:nvPr/>
        </p:nvCxnSpPr>
        <p:spPr>
          <a:xfrm flipH="1">
            <a:off x="1276835" y="4013324"/>
            <a:ext cx="3863" cy="486955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7CAC9CF4-487C-520A-1915-71B086E88A85}"/>
              </a:ext>
            </a:extLst>
          </p:cNvPr>
          <p:cNvCxnSpPr>
            <a:cxnSpLocks/>
          </p:cNvCxnSpPr>
          <p:nvPr/>
        </p:nvCxnSpPr>
        <p:spPr>
          <a:xfrm flipH="1">
            <a:off x="3823520" y="4018813"/>
            <a:ext cx="1516" cy="481466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0BEEF229-42C6-00DE-E0EA-F9CFEFB91DAA}"/>
              </a:ext>
            </a:extLst>
          </p:cNvPr>
          <p:cNvCxnSpPr>
            <a:cxnSpLocks/>
          </p:cNvCxnSpPr>
          <p:nvPr/>
        </p:nvCxnSpPr>
        <p:spPr>
          <a:xfrm>
            <a:off x="8465999" y="4058571"/>
            <a:ext cx="0" cy="450757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>
            <a:extLst>
              <a:ext uri="{FF2B5EF4-FFF2-40B4-BE49-F238E27FC236}">
                <a16:creationId xmlns:a16="http://schemas.microsoft.com/office/drawing/2014/main" id="{FA442587-1C4B-3C2C-040B-544043E715D7}"/>
              </a:ext>
            </a:extLst>
          </p:cNvPr>
          <p:cNvCxnSpPr>
            <a:cxnSpLocks/>
          </p:cNvCxnSpPr>
          <p:nvPr/>
        </p:nvCxnSpPr>
        <p:spPr>
          <a:xfrm flipH="1">
            <a:off x="11012684" y="4045458"/>
            <a:ext cx="15630" cy="471821"/>
          </a:xfrm>
          <a:prstGeom prst="straightConnector1">
            <a:avLst/>
          </a:prstGeom>
          <a:ln w="28575">
            <a:solidFill>
              <a:srgbClr val="FFFF00"/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15130C77-FFB1-8F23-9CD6-72B4BEF112CD}"/>
              </a:ext>
            </a:extLst>
          </p:cNvPr>
          <p:cNvGrpSpPr/>
          <p:nvPr/>
        </p:nvGrpSpPr>
        <p:grpSpPr>
          <a:xfrm>
            <a:off x="553376" y="2204410"/>
            <a:ext cx="1440000" cy="1440000"/>
            <a:chOff x="553376" y="1462694"/>
            <a:chExt cx="1440000" cy="1440000"/>
          </a:xfrm>
        </p:grpSpPr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323F1413-A41F-43E6-1E6E-251ED51954E5}"/>
                </a:ext>
              </a:extLst>
            </p:cNvPr>
            <p:cNvSpPr/>
            <p:nvPr/>
          </p:nvSpPr>
          <p:spPr>
            <a:xfrm>
              <a:off x="553376" y="1462694"/>
              <a:ext cx="1440000" cy="144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916EF1F3-558F-267B-1825-0E7A77A3FC83}"/>
                </a:ext>
              </a:extLst>
            </p:cNvPr>
            <p:cNvSpPr/>
            <p:nvPr/>
          </p:nvSpPr>
          <p:spPr>
            <a:xfrm>
              <a:off x="750125" y="1661294"/>
              <a:ext cx="1080000" cy="108000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b="1" dirty="0"/>
            </a:p>
          </p:txBody>
        </p:sp>
        <p:pic>
          <p:nvPicPr>
            <p:cNvPr id="206" name="Picture 205">
              <a:extLst>
                <a:ext uri="{FF2B5EF4-FFF2-40B4-BE49-F238E27FC236}">
                  <a16:creationId xmlns:a16="http://schemas.microsoft.com/office/drawing/2014/main" id="{50FE59DB-D962-1C4B-E2D9-70AAB6A46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/>
          </p:blipFill>
          <p:spPr>
            <a:xfrm>
              <a:off x="957016" y="1934072"/>
              <a:ext cx="690907" cy="6209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DBEAB992-C81A-7CBE-17B2-187DA170FD00}"/>
              </a:ext>
            </a:extLst>
          </p:cNvPr>
          <p:cNvGrpSpPr/>
          <p:nvPr/>
        </p:nvGrpSpPr>
        <p:grpSpPr>
          <a:xfrm>
            <a:off x="3021855" y="2220505"/>
            <a:ext cx="1440000" cy="1440000"/>
            <a:chOff x="3021855" y="1478789"/>
            <a:chExt cx="1440000" cy="1440000"/>
          </a:xfrm>
        </p:grpSpPr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A57CC4C8-E9D6-7962-EC7A-9AB81375777D}"/>
                </a:ext>
              </a:extLst>
            </p:cNvPr>
            <p:cNvSpPr/>
            <p:nvPr/>
          </p:nvSpPr>
          <p:spPr>
            <a:xfrm>
              <a:off x="3021855" y="1478789"/>
              <a:ext cx="1440000" cy="144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0000">
                  <a:schemeClr val="tx1">
                    <a:lumMod val="75000"/>
                    <a:lumOff val="2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23A620D9-F85A-AB0E-6908-E95F80B3E659}"/>
                </a:ext>
              </a:extLst>
            </p:cNvPr>
            <p:cNvSpPr/>
            <p:nvPr/>
          </p:nvSpPr>
          <p:spPr>
            <a:xfrm>
              <a:off x="3214215" y="1660492"/>
              <a:ext cx="1080000" cy="108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b="1" dirty="0"/>
            </a:p>
          </p:txBody>
        </p:sp>
        <p:pic>
          <p:nvPicPr>
            <p:cNvPr id="216" name="Graphic 215" descr="Alarm Ringing with solid fill">
              <a:extLst>
                <a:ext uri="{FF2B5EF4-FFF2-40B4-BE49-F238E27FC236}">
                  <a16:creationId xmlns:a16="http://schemas.microsoft.com/office/drawing/2014/main" id="{A5C3A310-4BD8-DF54-EB3E-AD75016DB6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206" y="1791030"/>
              <a:ext cx="797772" cy="797772"/>
            </a:xfrm>
            <a:prstGeom prst="rect">
              <a:avLst/>
            </a:prstGeom>
          </p:spPr>
        </p:pic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372D3A55-E872-CA12-8835-DFBD2589D5F2}"/>
              </a:ext>
            </a:extLst>
          </p:cNvPr>
          <p:cNvGrpSpPr/>
          <p:nvPr/>
        </p:nvGrpSpPr>
        <p:grpSpPr>
          <a:xfrm>
            <a:off x="7692500" y="2238110"/>
            <a:ext cx="1440000" cy="1440000"/>
            <a:chOff x="7692500" y="1496394"/>
            <a:chExt cx="1440000" cy="1440000"/>
          </a:xfrm>
        </p:grpSpPr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F01B1F9-EDE8-DC7B-A88B-2DC612EB7D14}"/>
                </a:ext>
              </a:extLst>
            </p:cNvPr>
            <p:cNvSpPr/>
            <p:nvPr/>
          </p:nvSpPr>
          <p:spPr>
            <a:xfrm>
              <a:off x="7692500" y="1496394"/>
              <a:ext cx="1440000" cy="144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50000">
                  <a:schemeClr val="tx1">
                    <a:lumMod val="75000"/>
                    <a:lumOff val="2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66BD4CBD-0EA3-38A9-0F03-3465267B3403}"/>
                </a:ext>
              </a:extLst>
            </p:cNvPr>
            <p:cNvSpPr/>
            <p:nvPr/>
          </p:nvSpPr>
          <p:spPr>
            <a:xfrm>
              <a:off x="7878230" y="1695264"/>
              <a:ext cx="1080000" cy="108000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b="1" dirty="0"/>
            </a:p>
          </p:txBody>
        </p:sp>
        <p:pic>
          <p:nvPicPr>
            <p:cNvPr id="220" name="Graphic 219" descr="Backpack with solid fill">
              <a:extLst>
                <a:ext uri="{FF2B5EF4-FFF2-40B4-BE49-F238E27FC236}">
                  <a16:creationId xmlns:a16="http://schemas.microsoft.com/office/drawing/2014/main" id="{96F7951F-EF64-AB18-2578-AB12C021C1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93287" y="1913415"/>
              <a:ext cx="693812" cy="605956"/>
            </a:xfrm>
            <a:prstGeom prst="rect">
              <a:avLst/>
            </a:prstGeom>
          </p:spPr>
        </p:pic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5ED24879-F667-657F-1634-B9D8012F0788}"/>
              </a:ext>
            </a:extLst>
          </p:cNvPr>
          <p:cNvGrpSpPr/>
          <p:nvPr/>
        </p:nvGrpSpPr>
        <p:grpSpPr>
          <a:xfrm>
            <a:off x="10268141" y="2247219"/>
            <a:ext cx="1440000" cy="1440000"/>
            <a:chOff x="10268141" y="1505503"/>
            <a:chExt cx="1440000" cy="1440000"/>
          </a:xfrm>
        </p:grpSpPr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6069BDF8-D190-9B46-2BCD-655C14852752}"/>
                </a:ext>
              </a:extLst>
            </p:cNvPr>
            <p:cNvSpPr/>
            <p:nvPr/>
          </p:nvSpPr>
          <p:spPr>
            <a:xfrm>
              <a:off x="10268141" y="1505503"/>
              <a:ext cx="1440000" cy="144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 dirty="0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57C00F06-2F81-12C1-5A96-7857B5DA8704}"/>
                </a:ext>
              </a:extLst>
            </p:cNvPr>
            <p:cNvSpPr/>
            <p:nvPr/>
          </p:nvSpPr>
          <p:spPr>
            <a:xfrm>
              <a:off x="10465294" y="1698323"/>
              <a:ext cx="1080000" cy="1080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b="1" dirty="0"/>
            </a:p>
          </p:txBody>
        </p:sp>
        <p:pic>
          <p:nvPicPr>
            <p:cNvPr id="224" name="Graphic 223" descr="Beginning with solid fill">
              <a:extLst>
                <a:ext uri="{FF2B5EF4-FFF2-40B4-BE49-F238E27FC236}">
                  <a16:creationId xmlns:a16="http://schemas.microsoft.com/office/drawing/2014/main" id="{1ABA3132-A65C-4953-2952-12E3E7CB9A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661187" y="1982927"/>
              <a:ext cx="627143" cy="523220"/>
            </a:xfrm>
            <a:prstGeom prst="rect">
              <a:avLst/>
            </a:prstGeom>
          </p:spPr>
        </p:pic>
      </p:grpSp>
      <p:sp>
        <p:nvSpPr>
          <p:cNvPr id="225" name="TextBox 224">
            <a:extLst>
              <a:ext uri="{FF2B5EF4-FFF2-40B4-BE49-F238E27FC236}">
                <a16:creationId xmlns:a16="http://schemas.microsoft.com/office/drawing/2014/main" id="{FB13E978-A15F-A31A-542B-F94B7FB5FC2C}"/>
              </a:ext>
            </a:extLst>
          </p:cNvPr>
          <p:cNvSpPr txBox="1"/>
          <p:nvPr/>
        </p:nvSpPr>
        <p:spPr>
          <a:xfrm>
            <a:off x="2025386" y="1328385"/>
            <a:ext cx="9075394" cy="461665"/>
          </a:xfrm>
          <a:prstGeom prst="rect">
            <a:avLst/>
          </a:prstGeom>
          <a:gradFill>
            <a:gsLst>
              <a:gs pos="0">
                <a:srgbClr val="005B33">
                  <a:lumMod val="90000"/>
                  <a:lumOff val="10000"/>
                </a:srgbClr>
              </a:gs>
              <a:gs pos="23000">
                <a:sysClr val="windowText" lastClr="000000">
                  <a:lumMod val="95000"/>
                  <a:lumOff val="5000"/>
                </a:sysClr>
              </a:gs>
              <a:gs pos="69000">
                <a:srgbClr val="005B33">
                  <a:lumMod val="90000"/>
                  <a:lumOff val="10000"/>
                </a:srgbClr>
              </a:gs>
              <a:gs pos="97000">
                <a:srgbClr val="EBEBEB">
                  <a:lumMod val="10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GB" sz="2400" kern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Lucida Console" panose="020B0609040504020204" pitchFamily="49" charset="0"/>
              </a:rPr>
              <a:t>COMMON CHALLENGES, IMPACTING TECHNICAL SCIENCES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2466505A-0BEA-99FA-23DD-E6E393EC643A}"/>
              </a:ext>
            </a:extLst>
          </p:cNvPr>
          <p:cNvSpPr/>
          <p:nvPr/>
        </p:nvSpPr>
        <p:spPr>
          <a:xfrm flipV="1">
            <a:off x="2389180" y="2918297"/>
            <a:ext cx="315143" cy="4571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b="1" dirty="0"/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7A7FAF60-138F-6244-D76B-BEB42827F5BB}"/>
              </a:ext>
            </a:extLst>
          </p:cNvPr>
          <p:cNvSpPr/>
          <p:nvPr/>
        </p:nvSpPr>
        <p:spPr>
          <a:xfrm rot="5400000">
            <a:off x="5680234" y="2566565"/>
            <a:ext cx="684413" cy="4571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b="1" dirty="0"/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C5FFE4ED-6176-67EB-88E7-D5684FFB3889}"/>
              </a:ext>
            </a:extLst>
          </p:cNvPr>
          <p:cNvSpPr/>
          <p:nvPr/>
        </p:nvSpPr>
        <p:spPr>
          <a:xfrm>
            <a:off x="5498798" y="2927197"/>
            <a:ext cx="1107444" cy="4571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b="1" dirty="0"/>
          </a:p>
        </p:txBody>
      </p:sp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E8CD7B9C-733C-F264-8808-152715013A25}"/>
              </a:ext>
            </a:extLst>
          </p:cNvPr>
          <p:cNvSpPr/>
          <p:nvPr/>
        </p:nvSpPr>
        <p:spPr>
          <a:xfrm flipV="1">
            <a:off x="9554627" y="2903722"/>
            <a:ext cx="315143" cy="4571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b="1" dirty="0"/>
          </a:p>
        </p:txBody>
      </p:sp>
      <p:sp>
        <p:nvSpPr>
          <p:cNvPr id="246" name="Rectangle: Rounded Corners 245">
            <a:extLst>
              <a:ext uri="{FF2B5EF4-FFF2-40B4-BE49-F238E27FC236}">
                <a16:creationId xmlns:a16="http://schemas.microsoft.com/office/drawing/2014/main" id="{0554B2AA-D0C4-A642-9E81-7BFB447C21AE}"/>
              </a:ext>
            </a:extLst>
          </p:cNvPr>
          <p:cNvSpPr/>
          <p:nvPr/>
        </p:nvSpPr>
        <p:spPr>
          <a:xfrm flipV="1">
            <a:off x="4797661" y="2919496"/>
            <a:ext cx="315143" cy="4571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b="1" dirty="0"/>
          </a:p>
        </p:txBody>
      </p:sp>
      <p:sp>
        <p:nvSpPr>
          <p:cNvPr id="249" name="Rectangle: Rounded Corners 248">
            <a:extLst>
              <a:ext uri="{FF2B5EF4-FFF2-40B4-BE49-F238E27FC236}">
                <a16:creationId xmlns:a16="http://schemas.microsoft.com/office/drawing/2014/main" id="{A9B92572-383D-7FFC-3D6D-1698B49667B3}"/>
              </a:ext>
            </a:extLst>
          </p:cNvPr>
          <p:cNvSpPr/>
          <p:nvPr/>
        </p:nvSpPr>
        <p:spPr>
          <a:xfrm flipV="1">
            <a:off x="7011423" y="2926581"/>
            <a:ext cx="315143" cy="45719"/>
          </a:xfrm>
          <a:prstGeom prst="round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b="1" dirty="0"/>
          </a:p>
        </p:txBody>
      </p:sp>
      <p:sp>
        <p:nvSpPr>
          <p:cNvPr id="253" name="Title 1">
            <a:extLst>
              <a:ext uri="{FF2B5EF4-FFF2-40B4-BE49-F238E27FC236}">
                <a16:creationId xmlns:a16="http://schemas.microsoft.com/office/drawing/2014/main" id="{4D87D40A-ECCB-7448-C187-FDDBB28C021C}"/>
              </a:ext>
            </a:extLst>
          </p:cNvPr>
          <p:cNvSpPr txBox="1">
            <a:spLocks/>
          </p:cNvSpPr>
          <p:nvPr/>
        </p:nvSpPr>
        <p:spPr bwMode="auto">
          <a:xfrm>
            <a:off x="3021854" y="4658083"/>
            <a:ext cx="2932537" cy="10531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  <a:defRPr/>
            </a:pPr>
            <a:r>
              <a:rPr lang="en-US" sz="2000" b="1" dirty="0">
                <a:latin typeface="Lucida Console" panose="020B0609040504020204" pitchFamily="49" charset="0"/>
              </a:rPr>
              <a:t>OUR BIGGEST SHARED CRISIS</a:t>
            </a:r>
            <a:r>
              <a:rPr lang="en-GB" sz="2400" b="1" dirty="0">
                <a:latin typeface="Lucida Console" panose="020B0609040504020204" pitchFamily="49" charset="0"/>
              </a:rPr>
              <a:t>:</a:t>
            </a:r>
          </a:p>
        </p:txBody>
      </p:sp>
      <p:sp>
        <p:nvSpPr>
          <p:cNvPr id="254" name="Title 1">
            <a:extLst>
              <a:ext uri="{FF2B5EF4-FFF2-40B4-BE49-F238E27FC236}">
                <a16:creationId xmlns:a16="http://schemas.microsoft.com/office/drawing/2014/main" id="{9E4C1EEA-D49F-80F2-C5FC-C2F5E0B42BCC}"/>
              </a:ext>
            </a:extLst>
          </p:cNvPr>
          <p:cNvSpPr txBox="1">
            <a:spLocks/>
          </p:cNvSpPr>
          <p:nvPr/>
        </p:nvSpPr>
        <p:spPr bwMode="auto">
          <a:xfrm>
            <a:off x="9495555" y="4645529"/>
            <a:ext cx="2567532" cy="10994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Z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Console" panose="020B0609040504020204" pitchFamily="49" charset="0"/>
              </a:rPr>
              <a:t>SECTION B</a:t>
            </a:r>
          </a:p>
          <a:p>
            <a:pPr algn="ctr">
              <a:buNone/>
            </a:pPr>
            <a:r>
              <a:rPr lang="en-ZA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Console" panose="020B0609040504020204" pitchFamily="49" charset="0"/>
              </a:rPr>
              <a:t>NOT FOR PRESENATION</a:t>
            </a:r>
          </a:p>
        </p:txBody>
      </p:sp>
      <p:sp>
        <p:nvSpPr>
          <p:cNvPr id="255" name="Title 1">
            <a:extLst>
              <a:ext uri="{FF2B5EF4-FFF2-40B4-BE49-F238E27FC236}">
                <a16:creationId xmlns:a16="http://schemas.microsoft.com/office/drawing/2014/main" id="{D9EC94F3-4ACE-991F-B5E7-F7CB29A810BB}"/>
              </a:ext>
            </a:extLst>
          </p:cNvPr>
          <p:cNvSpPr txBox="1">
            <a:spLocks/>
          </p:cNvSpPr>
          <p:nvPr/>
        </p:nvSpPr>
        <p:spPr bwMode="auto">
          <a:xfrm>
            <a:off x="6276081" y="4668654"/>
            <a:ext cx="3103724" cy="107324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just">
              <a:spcAft>
                <a:spcPts val="720"/>
              </a:spcAft>
              <a:buSzPts val="1000"/>
              <a:buNone/>
              <a:tabLst>
                <a:tab pos="457200" algn="l"/>
              </a:tabLst>
            </a:pPr>
            <a:r>
              <a:rPr lang="en-US" sz="2000" b="1" dirty="0">
                <a:latin typeface="Lucida Console" panose="020B0609040504020204" pitchFamily="49" charset="0"/>
                <a:ea typeface="Arial" panose="020B0604020202020204" pitchFamily="34" charset="0"/>
                <a:cs typeface="Symbol" panose="05050102010706020507" pitchFamily="18" charset="2"/>
              </a:rPr>
              <a:t>TAKE-AWAY MESSAGE FOR ALL DELEGATES:</a:t>
            </a:r>
            <a:r>
              <a:rPr lang="en-US" sz="2000" dirty="0">
                <a:latin typeface="Lucida Console" panose="020B0609040504020204" pitchFamily="49" charset="0"/>
                <a:ea typeface="Arial" panose="020B0604020202020204" pitchFamily="34" charset="0"/>
                <a:cs typeface="Symbol" panose="05050102010706020507" pitchFamily="18" charset="2"/>
              </a:rPr>
              <a:t> </a:t>
            </a:r>
            <a:endParaRPr lang="en-ZA" sz="2000" dirty="0">
              <a:latin typeface="Lucida Console" panose="020B0609040504020204" pitchFamily="49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sp>
        <p:nvSpPr>
          <p:cNvPr id="256" name="Title 1">
            <a:extLst>
              <a:ext uri="{FF2B5EF4-FFF2-40B4-BE49-F238E27FC236}">
                <a16:creationId xmlns:a16="http://schemas.microsoft.com/office/drawing/2014/main" id="{D22BB565-210F-18C4-16D9-015C454C1565}"/>
              </a:ext>
            </a:extLst>
          </p:cNvPr>
          <p:cNvSpPr txBox="1">
            <a:spLocks/>
          </p:cNvSpPr>
          <p:nvPr/>
        </p:nvSpPr>
        <p:spPr bwMode="auto">
          <a:xfrm>
            <a:off x="172178" y="4664818"/>
            <a:ext cx="2481064" cy="10608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en-GB" sz="2000" b="1" dirty="0">
                <a:latin typeface="Lucida Console" panose="020B0609040504020204" pitchFamily="49" charset="0"/>
                <a:cs typeface="Arial" panose="020B0604020202020204" pitchFamily="34" charset="0"/>
              </a:rPr>
              <a:t>THE TOP </a:t>
            </a:r>
            <a:r>
              <a:rPr lang="en-GB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000" b="1" dirty="0">
                <a:latin typeface="Lucida Console" panose="020B0609040504020204" pitchFamily="49" charset="0"/>
                <a:cs typeface="Arial" panose="020B0604020202020204" pitchFamily="34" charset="0"/>
              </a:rPr>
              <a:t> COMMON CHALLENGES:</a:t>
            </a:r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BF7B98EA-EFBE-A31D-9834-550F0D39F276}"/>
              </a:ext>
            </a:extLst>
          </p:cNvPr>
          <p:cNvGrpSpPr/>
          <p:nvPr/>
        </p:nvGrpSpPr>
        <p:grpSpPr>
          <a:xfrm>
            <a:off x="3633440" y="3633596"/>
            <a:ext cx="360000" cy="360000"/>
            <a:chOff x="3633440" y="3074774"/>
            <a:chExt cx="360000" cy="360000"/>
          </a:xfrm>
        </p:grpSpPr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952418A5-2E8E-3EE3-6F45-799C5A625AD7}"/>
                </a:ext>
              </a:extLst>
            </p:cNvPr>
            <p:cNvSpPr/>
            <p:nvPr/>
          </p:nvSpPr>
          <p:spPr>
            <a:xfrm>
              <a:off x="3633440" y="3074774"/>
              <a:ext cx="360000" cy="36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E07CC417-FC62-6E3D-0789-10443A344102}"/>
                </a:ext>
              </a:extLst>
            </p:cNvPr>
            <p:cNvSpPr/>
            <p:nvPr/>
          </p:nvSpPr>
          <p:spPr>
            <a:xfrm>
              <a:off x="3682972" y="3128331"/>
              <a:ext cx="252000" cy="252000"/>
            </a:xfrm>
            <a:prstGeom prst="ellipse">
              <a:avLst/>
            </a:prstGeom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6E5EC7AA-DCEE-A578-45F2-4483C16998AC}"/>
              </a:ext>
            </a:extLst>
          </p:cNvPr>
          <p:cNvGrpSpPr/>
          <p:nvPr/>
        </p:nvGrpSpPr>
        <p:grpSpPr>
          <a:xfrm>
            <a:off x="10844669" y="3643307"/>
            <a:ext cx="360000" cy="360000"/>
            <a:chOff x="10844669" y="3084485"/>
            <a:chExt cx="360000" cy="360000"/>
          </a:xfrm>
        </p:grpSpPr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A07A933D-5312-54EA-7A04-232984EE2E64}"/>
                </a:ext>
              </a:extLst>
            </p:cNvPr>
            <p:cNvSpPr/>
            <p:nvPr/>
          </p:nvSpPr>
          <p:spPr>
            <a:xfrm>
              <a:off x="10844669" y="3084485"/>
              <a:ext cx="360000" cy="36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C26CA651-501F-2C21-1B6E-555C8BF15C6B}"/>
                </a:ext>
              </a:extLst>
            </p:cNvPr>
            <p:cNvSpPr/>
            <p:nvPr/>
          </p:nvSpPr>
          <p:spPr>
            <a:xfrm>
              <a:off x="10894499" y="3151561"/>
              <a:ext cx="252000" cy="252000"/>
            </a:xfrm>
            <a:prstGeom prst="ellipse">
              <a:avLst/>
            </a:prstGeom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7E644381-B921-8937-3E50-179B9F4E4388}"/>
              </a:ext>
            </a:extLst>
          </p:cNvPr>
          <p:cNvGrpSpPr/>
          <p:nvPr/>
        </p:nvGrpSpPr>
        <p:grpSpPr>
          <a:xfrm>
            <a:off x="1034028" y="3553647"/>
            <a:ext cx="485614" cy="485614"/>
            <a:chOff x="1034028" y="2994825"/>
            <a:chExt cx="485614" cy="485614"/>
          </a:xfrm>
        </p:grpSpPr>
        <p:pic>
          <p:nvPicPr>
            <p:cNvPr id="280" name="Graphic 279" descr="Single gear with solid fill">
              <a:extLst>
                <a:ext uri="{FF2B5EF4-FFF2-40B4-BE49-F238E27FC236}">
                  <a16:creationId xmlns:a16="http://schemas.microsoft.com/office/drawing/2014/main" id="{A875B468-E3B3-4D67-FEE4-5B39A3DF36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4028" y="2994825"/>
              <a:ext cx="485614" cy="48561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CA56C589-7A46-E735-4D47-4BA15C3C9D83}"/>
                </a:ext>
              </a:extLst>
            </p:cNvPr>
            <p:cNvSpPr/>
            <p:nvPr/>
          </p:nvSpPr>
          <p:spPr>
            <a:xfrm>
              <a:off x="1206934" y="3167147"/>
              <a:ext cx="144000" cy="144000"/>
            </a:xfrm>
            <a:prstGeom prst="ellipse">
              <a:avLst/>
            </a:pr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67BE371-67D4-F163-FFEB-EFBFDF6ED6D3}"/>
              </a:ext>
            </a:extLst>
          </p:cNvPr>
          <p:cNvGrpSpPr/>
          <p:nvPr/>
        </p:nvGrpSpPr>
        <p:grpSpPr>
          <a:xfrm>
            <a:off x="8223192" y="3601461"/>
            <a:ext cx="485614" cy="485614"/>
            <a:chOff x="1034028" y="2994825"/>
            <a:chExt cx="485614" cy="485614"/>
          </a:xfrm>
        </p:grpSpPr>
        <p:pic>
          <p:nvPicPr>
            <p:cNvPr id="285" name="Graphic 284" descr="Single gear with solid fill">
              <a:extLst>
                <a:ext uri="{FF2B5EF4-FFF2-40B4-BE49-F238E27FC236}">
                  <a16:creationId xmlns:a16="http://schemas.microsoft.com/office/drawing/2014/main" id="{F437A138-C716-ABC7-BB19-E3A2F7E4EE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4028" y="2994825"/>
              <a:ext cx="485614" cy="48561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FAC35251-117E-EB98-CACB-21E68189A685}"/>
                </a:ext>
              </a:extLst>
            </p:cNvPr>
            <p:cNvSpPr/>
            <p:nvPr/>
          </p:nvSpPr>
          <p:spPr>
            <a:xfrm>
              <a:off x="1206934" y="3167147"/>
              <a:ext cx="144000" cy="144000"/>
            </a:xfrm>
            <a:prstGeom prst="ellipse">
              <a:avLst/>
            </a:pr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3CE2B22A-7E4E-6451-15C1-B3DBB94A5430}"/>
              </a:ext>
            </a:extLst>
          </p:cNvPr>
          <p:cNvGrpSpPr/>
          <p:nvPr/>
        </p:nvGrpSpPr>
        <p:grpSpPr>
          <a:xfrm>
            <a:off x="2025386" y="2759026"/>
            <a:ext cx="360000" cy="360000"/>
            <a:chOff x="2025386" y="2200204"/>
            <a:chExt cx="360000" cy="360000"/>
          </a:xfrm>
        </p:grpSpPr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E5773F53-91A5-9D1E-5C6B-67B372D9A8D6}"/>
                </a:ext>
              </a:extLst>
            </p:cNvPr>
            <p:cNvSpPr/>
            <p:nvPr/>
          </p:nvSpPr>
          <p:spPr>
            <a:xfrm>
              <a:off x="2025386" y="2200204"/>
              <a:ext cx="360000" cy="36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D50CB6B2-8D14-E778-2BCD-92A6D05AC8C0}"/>
                </a:ext>
              </a:extLst>
            </p:cNvPr>
            <p:cNvSpPr/>
            <p:nvPr/>
          </p:nvSpPr>
          <p:spPr>
            <a:xfrm>
              <a:off x="2078574" y="2249434"/>
              <a:ext cx="252000" cy="252000"/>
            </a:xfrm>
            <a:prstGeom prst="ellipse">
              <a:avLst/>
            </a:prstGeom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1F4BFC31-443A-6ACD-B760-3FA2542174A4}"/>
              </a:ext>
            </a:extLst>
          </p:cNvPr>
          <p:cNvGrpSpPr/>
          <p:nvPr/>
        </p:nvGrpSpPr>
        <p:grpSpPr>
          <a:xfrm>
            <a:off x="4433867" y="2760225"/>
            <a:ext cx="360000" cy="360000"/>
            <a:chOff x="4433867" y="2201403"/>
            <a:chExt cx="360000" cy="360000"/>
          </a:xfrm>
        </p:grpSpPr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DF157620-4112-4673-A362-B1159CAC7AC6}"/>
                </a:ext>
              </a:extLst>
            </p:cNvPr>
            <p:cNvSpPr/>
            <p:nvPr/>
          </p:nvSpPr>
          <p:spPr>
            <a:xfrm>
              <a:off x="4433867" y="2201403"/>
              <a:ext cx="360000" cy="36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94995C7D-441A-A69D-DAFD-6EF3A2F402F7}"/>
                </a:ext>
              </a:extLst>
            </p:cNvPr>
            <p:cNvSpPr/>
            <p:nvPr/>
          </p:nvSpPr>
          <p:spPr>
            <a:xfrm>
              <a:off x="4479945" y="2241759"/>
              <a:ext cx="252000" cy="252000"/>
            </a:xfrm>
            <a:prstGeom prst="ellipse">
              <a:avLst/>
            </a:prstGeom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52A92127-15CE-0D54-0018-F8FE90879989}"/>
              </a:ext>
            </a:extLst>
          </p:cNvPr>
          <p:cNvGrpSpPr/>
          <p:nvPr/>
        </p:nvGrpSpPr>
        <p:grpSpPr>
          <a:xfrm>
            <a:off x="6647629" y="2767310"/>
            <a:ext cx="360000" cy="360000"/>
            <a:chOff x="6647629" y="2208488"/>
            <a:chExt cx="360000" cy="360000"/>
          </a:xfrm>
        </p:grpSpPr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9470DD8C-0D16-9596-3E26-23532D4C10D4}"/>
                </a:ext>
              </a:extLst>
            </p:cNvPr>
            <p:cNvSpPr/>
            <p:nvPr/>
          </p:nvSpPr>
          <p:spPr>
            <a:xfrm>
              <a:off x="6647629" y="2208488"/>
              <a:ext cx="360000" cy="36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49ED3C99-79F5-9227-5AA9-E5E8C07BBB6E}"/>
                </a:ext>
              </a:extLst>
            </p:cNvPr>
            <p:cNvSpPr/>
            <p:nvPr/>
          </p:nvSpPr>
          <p:spPr>
            <a:xfrm>
              <a:off x="6689801" y="2257955"/>
              <a:ext cx="252000" cy="252000"/>
            </a:xfrm>
            <a:prstGeom prst="ellipse">
              <a:avLst/>
            </a:prstGeom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453A281D-B919-7165-4926-ED3FC90F676E}"/>
              </a:ext>
            </a:extLst>
          </p:cNvPr>
          <p:cNvGrpSpPr/>
          <p:nvPr/>
        </p:nvGrpSpPr>
        <p:grpSpPr>
          <a:xfrm>
            <a:off x="9190833" y="2744451"/>
            <a:ext cx="360000" cy="360000"/>
            <a:chOff x="9190833" y="2185629"/>
            <a:chExt cx="360000" cy="360000"/>
          </a:xfrm>
        </p:grpSpPr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0E5CC3C3-2CEC-EA31-DF04-EC37A36549E5}"/>
                </a:ext>
              </a:extLst>
            </p:cNvPr>
            <p:cNvSpPr/>
            <p:nvPr/>
          </p:nvSpPr>
          <p:spPr>
            <a:xfrm>
              <a:off x="9190833" y="2185629"/>
              <a:ext cx="360000" cy="360000"/>
            </a:xfrm>
            <a:custGeom>
              <a:avLst/>
              <a:gdLst>
                <a:gd name="csX0" fmla="*/ 1460920 w 2921840"/>
                <a:gd name="csY0" fmla="*/ 351028 h 2697080"/>
                <a:gd name="csX1" fmla="*/ 380281 w 2921840"/>
                <a:gd name="csY1" fmla="*/ 1348540 h 2697080"/>
                <a:gd name="csX2" fmla="*/ 1460920 w 2921840"/>
                <a:gd name="csY2" fmla="*/ 2346052 h 2697080"/>
                <a:gd name="csX3" fmla="*/ 2541559 w 2921840"/>
                <a:gd name="csY3" fmla="*/ 1348540 h 2697080"/>
                <a:gd name="csX4" fmla="*/ 1460920 w 2921840"/>
                <a:gd name="csY4" fmla="*/ 351028 h 2697080"/>
                <a:gd name="csX5" fmla="*/ 1460920 w 2921840"/>
                <a:gd name="csY5" fmla="*/ 0 h 2697080"/>
                <a:gd name="csX6" fmla="*/ 1490505 w 2921840"/>
                <a:gd name="csY6" fmla="*/ 1379 h 2697080"/>
                <a:gd name="csX7" fmla="*/ 1507503 w 2921840"/>
                <a:gd name="csY7" fmla="*/ 151725 h 2697080"/>
                <a:gd name="csX8" fmla="*/ 1591754 w 2921840"/>
                <a:gd name="csY8" fmla="*/ 155652 h 2697080"/>
                <a:gd name="csX9" fmla="*/ 1682778 w 2921840"/>
                <a:gd name="csY9" fmla="*/ 168476 h 2697080"/>
                <a:gd name="csX10" fmla="*/ 1733010 w 2921840"/>
                <a:gd name="csY10" fmla="*/ 24251 h 2697080"/>
                <a:gd name="csX11" fmla="*/ 1755347 w 2921840"/>
                <a:gd name="csY11" fmla="*/ 27398 h 2697080"/>
                <a:gd name="csX12" fmla="*/ 1791326 w 2921840"/>
                <a:gd name="csY12" fmla="*/ 35937 h 2697080"/>
                <a:gd name="csX13" fmla="*/ 1774284 w 2921840"/>
                <a:gd name="csY13" fmla="*/ 186550 h 2697080"/>
                <a:gd name="csX14" fmla="*/ 1844870 w 2921840"/>
                <a:gd name="csY14" fmla="*/ 203303 h 2697080"/>
                <a:gd name="csX15" fmla="*/ 1939030 w 2921840"/>
                <a:gd name="csY15" fmla="*/ 235115 h 2697080"/>
                <a:gd name="csX16" fmla="*/ 2020228 w 2921840"/>
                <a:gd name="csY16" fmla="*/ 102817 h 2697080"/>
                <a:gd name="csX17" fmla="*/ 2029576 w 2921840"/>
                <a:gd name="csY17" fmla="*/ 105975 h 2697080"/>
                <a:gd name="csX18" fmla="*/ 2075820 w 2921840"/>
                <a:gd name="csY18" fmla="*/ 126538 h 2697080"/>
                <a:gd name="csX19" fmla="*/ 2025525 w 2921840"/>
                <a:gd name="csY19" fmla="*/ 270905 h 2697080"/>
                <a:gd name="csX20" fmla="*/ 2077444 w 2921840"/>
                <a:gd name="csY20" fmla="*/ 293991 h 2697080"/>
                <a:gd name="csX21" fmla="*/ 2171049 w 2921840"/>
                <a:gd name="csY21" fmla="*/ 346483 h 2697080"/>
                <a:gd name="csX22" fmla="*/ 2279425 w 2921840"/>
                <a:gd name="csY22" fmla="*/ 231476 h 2697080"/>
                <a:gd name="csX23" fmla="*/ 2330328 w 2921840"/>
                <a:gd name="csY23" fmla="*/ 266613 h 2697080"/>
                <a:gd name="csX24" fmla="*/ 2249231 w 2921840"/>
                <a:gd name="csY24" fmla="*/ 398721 h 2697080"/>
                <a:gd name="csX25" fmla="*/ 2284261 w 2921840"/>
                <a:gd name="csY25" fmla="*/ 422901 h 2697080"/>
                <a:gd name="csX26" fmla="*/ 2370031 w 2921840"/>
                <a:gd name="csY26" fmla="*/ 494858 h 2697080"/>
                <a:gd name="csX27" fmla="*/ 2500486 w 2921840"/>
                <a:gd name="csY27" fmla="*/ 401620 h 2697080"/>
                <a:gd name="csX28" fmla="*/ 2544979 w 2921840"/>
                <a:gd name="csY28" fmla="*/ 446808 h 2697080"/>
                <a:gd name="csX29" fmla="*/ 2436818 w 2921840"/>
                <a:gd name="csY29" fmla="*/ 561568 h 2697080"/>
                <a:gd name="csX30" fmla="*/ 2460103 w 2921840"/>
                <a:gd name="csY30" fmla="*/ 585217 h 2697080"/>
                <a:gd name="csX31" fmla="*/ 2530378 w 2921840"/>
                <a:gd name="csY31" fmla="*/ 671965 h 2697080"/>
                <a:gd name="csX32" fmla="*/ 2678043 w 2921840"/>
                <a:gd name="csY32" fmla="*/ 603226 h 2697080"/>
                <a:gd name="csX33" fmla="*/ 2713612 w 2921840"/>
                <a:gd name="csY33" fmla="*/ 657272 h 2697080"/>
                <a:gd name="csX34" fmla="*/ 2582974 w 2921840"/>
                <a:gd name="csY34" fmla="*/ 750626 h 2697080"/>
                <a:gd name="csX35" fmla="*/ 2599756 w 2921840"/>
                <a:gd name="csY35" fmla="*/ 776125 h 2697080"/>
                <a:gd name="csX36" fmla="*/ 2648744 w 2921840"/>
                <a:gd name="csY36" fmla="*/ 869997 h 2697080"/>
                <a:gd name="csX37" fmla="*/ 2808668 w 2921840"/>
                <a:gd name="csY37" fmla="*/ 827747 h 2697080"/>
                <a:gd name="csX38" fmla="*/ 2832857 w 2921840"/>
                <a:gd name="csY38" fmla="*/ 888754 h 2697080"/>
                <a:gd name="csX39" fmla="*/ 2684849 w 2921840"/>
                <a:gd name="csY39" fmla="*/ 957639 h 2697080"/>
                <a:gd name="csX40" fmla="*/ 2698001 w 2921840"/>
                <a:gd name="csY40" fmla="*/ 990809 h 2697080"/>
                <a:gd name="csX41" fmla="*/ 2723355 w 2921840"/>
                <a:gd name="csY41" fmla="*/ 1081830 h 2697080"/>
                <a:gd name="csX42" fmla="*/ 2889598 w 2921840"/>
                <a:gd name="csY42" fmla="*/ 1067566 h 2697080"/>
                <a:gd name="csX43" fmla="*/ 2892160 w 2921840"/>
                <a:gd name="csY43" fmla="*/ 1076762 h 2697080"/>
                <a:gd name="csX44" fmla="*/ 2901423 w 2921840"/>
                <a:gd name="csY44" fmla="*/ 1132793 h 2697080"/>
                <a:gd name="csX45" fmla="*/ 2741454 w 2921840"/>
                <a:gd name="csY45" fmla="*/ 1175043 h 2697080"/>
                <a:gd name="csX46" fmla="*/ 2749623 w 2921840"/>
                <a:gd name="csY46" fmla="*/ 1224454 h 2697080"/>
                <a:gd name="csX47" fmla="*/ 2753810 w 2921840"/>
                <a:gd name="csY47" fmla="*/ 1300991 h 2697080"/>
                <a:gd name="csX48" fmla="*/ 2920019 w 2921840"/>
                <a:gd name="csY48" fmla="*/ 1315241 h 2697080"/>
                <a:gd name="csX49" fmla="*/ 2921840 w 2921840"/>
                <a:gd name="csY49" fmla="*/ 1348540 h 2697080"/>
                <a:gd name="csX50" fmla="*/ 2920019 w 2921840"/>
                <a:gd name="csY50" fmla="*/ 1381839 h 2697080"/>
                <a:gd name="csX51" fmla="*/ 2753628 w 2921840"/>
                <a:gd name="csY51" fmla="*/ 1396105 h 2697080"/>
                <a:gd name="csX52" fmla="*/ 2749623 w 2921840"/>
                <a:gd name="csY52" fmla="*/ 1469311 h 2697080"/>
                <a:gd name="csX53" fmla="*/ 2740928 w 2921840"/>
                <a:gd name="csY53" fmla="*/ 1521898 h 2697080"/>
                <a:gd name="csX54" fmla="*/ 2901423 w 2921840"/>
                <a:gd name="csY54" fmla="*/ 1564288 h 2697080"/>
                <a:gd name="csX55" fmla="*/ 2892160 w 2921840"/>
                <a:gd name="csY55" fmla="*/ 1620318 h 2697080"/>
                <a:gd name="csX56" fmla="*/ 2889598 w 2921840"/>
                <a:gd name="csY56" fmla="*/ 1629515 h 2697080"/>
                <a:gd name="csX57" fmla="*/ 2722453 w 2921840"/>
                <a:gd name="csY57" fmla="*/ 1615173 h 2697080"/>
                <a:gd name="csX58" fmla="*/ 2698001 w 2921840"/>
                <a:gd name="csY58" fmla="*/ 1702956 h 2697080"/>
                <a:gd name="csX59" fmla="*/ 2683739 w 2921840"/>
                <a:gd name="csY59" fmla="*/ 1738925 h 2697080"/>
                <a:gd name="csX60" fmla="*/ 2832857 w 2921840"/>
                <a:gd name="csY60" fmla="*/ 1808327 h 2697080"/>
                <a:gd name="csX61" fmla="*/ 2808667 w 2921840"/>
                <a:gd name="csY61" fmla="*/ 1869333 h 2697080"/>
                <a:gd name="csX62" fmla="*/ 2647224 w 2921840"/>
                <a:gd name="csY62" fmla="*/ 1826682 h 2697080"/>
                <a:gd name="csX63" fmla="*/ 2599756 w 2921840"/>
                <a:gd name="csY63" fmla="*/ 1917640 h 2697080"/>
                <a:gd name="csX64" fmla="*/ 2581489 w 2921840"/>
                <a:gd name="csY64" fmla="*/ 1945394 h 2697080"/>
                <a:gd name="csX65" fmla="*/ 2713612 w 2921840"/>
                <a:gd name="csY65" fmla="*/ 2039809 h 2697080"/>
                <a:gd name="csX66" fmla="*/ 2678043 w 2921840"/>
                <a:gd name="csY66" fmla="*/ 2093854 h 2697080"/>
                <a:gd name="csX67" fmla="*/ 2528428 w 2921840"/>
                <a:gd name="csY67" fmla="*/ 2024207 h 2697080"/>
                <a:gd name="csX68" fmla="*/ 2460103 w 2921840"/>
                <a:gd name="csY68" fmla="*/ 2108547 h 2697080"/>
                <a:gd name="csX69" fmla="*/ 2435222 w 2921840"/>
                <a:gd name="csY69" fmla="*/ 2133818 h 2697080"/>
                <a:gd name="csX70" fmla="*/ 2544979 w 2921840"/>
                <a:gd name="csY70" fmla="*/ 2250272 h 2697080"/>
                <a:gd name="csX71" fmla="*/ 2500486 w 2921840"/>
                <a:gd name="csY71" fmla="*/ 2295460 h 2697080"/>
                <a:gd name="csX72" fmla="*/ 2367897 w 2921840"/>
                <a:gd name="csY72" fmla="*/ 2200697 h 2697080"/>
                <a:gd name="csX73" fmla="*/ 2284261 w 2921840"/>
                <a:gd name="csY73" fmla="*/ 2270863 h 2697080"/>
                <a:gd name="csX74" fmla="*/ 2247801 w 2921840"/>
                <a:gd name="csY74" fmla="*/ 2296030 h 2697080"/>
                <a:gd name="csX75" fmla="*/ 2330328 w 2921840"/>
                <a:gd name="csY75" fmla="*/ 2430468 h 2697080"/>
                <a:gd name="csX76" fmla="*/ 2279425 w 2921840"/>
                <a:gd name="csY76" fmla="*/ 2465604 h 2697080"/>
                <a:gd name="csX77" fmla="*/ 2169005 w 2921840"/>
                <a:gd name="csY77" fmla="*/ 2348427 h 2697080"/>
                <a:gd name="csX78" fmla="*/ 2077444 w 2921840"/>
                <a:gd name="csY78" fmla="*/ 2399773 h 2697080"/>
                <a:gd name="csX79" fmla="*/ 2024525 w 2921840"/>
                <a:gd name="csY79" fmla="*/ 2423305 h 2697080"/>
                <a:gd name="csX80" fmla="*/ 2075820 w 2921840"/>
                <a:gd name="csY80" fmla="*/ 2570542 h 2697080"/>
                <a:gd name="csX81" fmla="*/ 2029576 w 2921840"/>
                <a:gd name="csY81" fmla="*/ 2591105 h 2697080"/>
                <a:gd name="csX82" fmla="*/ 2020228 w 2921840"/>
                <a:gd name="csY82" fmla="*/ 2594264 h 2697080"/>
                <a:gd name="csX83" fmla="*/ 1937344 w 2921840"/>
                <a:gd name="csY83" fmla="*/ 2459218 h 2697080"/>
                <a:gd name="csX84" fmla="*/ 1844870 w 2921840"/>
                <a:gd name="csY84" fmla="*/ 2490461 h 2697080"/>
                <a:gd name="csX85" fmla="*/ 1773919 w 2921840"/>
                <a:gd name="csY85" fmla="*/ 2507301 h 2697080"/>
                <a:gd name="csX86" fmla="*/ 1791326 w 2921840"/>
                <a:gd name="csY86" fmla="*/ 2661143 h 2697080"/>
                <a:gd name="csX87" fmla="*/ 1755347 w 2921840"/>
                <a:gd name="csY87" fmla="*/ 2669683 h 2697080"/>
                <a:gd name="csX88" fmla="*/ 1733011 w 2921840"/>
                <a:gd name="csY88" fmla="*/ 2672829 h 2697080"/>
                <a:gd name="csX89" fmla="*/ 1681678 w 2921840"/>
                <a:gd name="csY89" fmla="*/ 2525444 h 2697080"/>
                <a:gd name="csX90" fmla="*/ 1591754 w 2921840"/>
                <a:gd name="csY90" fmla="*/ 2538112 h 2697080"/>
                <a:gd name="csX91" fmla="*/ 1507880 w 2921840"/>
                <a:gd name="csY91" fmla="*/ 2542022 h 2697080"/>
                <a:gd name="csX92" fmla="*/ 1490505 w 2921840"/>
                <a:gd name="csY92" fmla="*/ 2695701 h 2697080"/>
                <a:gd name="csX93" fmla="*/ 1460920 w 2921840"/>
                <a:gd name="csY93" fmla="*/ 2697080 h 2697080"/>
                <a:gd name="csX94" fmla="*/ 1431337 w 2921840"/>
                <a:gd name="csY94" fmla="*/ 2695701 h 2697080"/>
                <a:gd name="csX95" fmla="*/ 1413981 w 2921840"/>
                <a:gd name="csY95" fmla="*/ 2542190 h 2697080"/>
                <a:gd name="csX96" fmla="*/ 1326492 w 2921840"/>
                <a:gd name="csY96" fmla="*/ 2538112 h 2697080"/>
                <a:gd name="csX97" fmla="*/ 1239996 w 2921840"/>
                <a:gd name="csY97" fmla="*/ 2525927 h 2697080"/>
                <a:gd name="csX98" fmla="*/ 1188832 w 2921840"/>
                <a:gd name="csY98" fmla="*/ 2672830 h 2697080"/>
                <a:gd name="csX99" fmla="*/ 1166494 w 2921840"/>
                <a:gd name="csY99" fmla="*/ 2669683 h 2697080"/>
                <a:gd name="csX100" fmla="*/ 1130515 w 2921840"/>
                <a:gd name="csY100" fmla="*/ 2661143 h 2697080"/>
                <a:gd name="csX101" fmla="*/ 1147828 w 2921840"/>
                <a:gd name="csY101" fmla="*/ 2508132 h 2697080"/>
                <a:gd name="csX102" fmla="*/ 1073377 w 2921840"/>
                <a:gd name="csY102" fmla="*/ 2490461 h 2697080"/>
                <a:gd name="csX103" fmla="*/ 983880 w 2921840"/>
                <a:gd name="csY103" fmla="*/ 2460224 h 2697080"/>
                <a:gd name="csX104" fmla="*/ 901614 w 2921840"/>
                <a:gd name="csY104" fmla="*/ 2594264 h 2697080"/>
                <a:gd name="csX105" fmla="*/ 892264 w 2921840"/>
                <a:gd name="csY105" fmla="*/ 2591105 h 2697080"/>
                <a:gd name="csX106" fmla="*/ 846022 w 2921840"/>
                <a:gd name="csY106" fmla="*/ 2570543 h 2697080"/>
                <a:gd name="csX107" fmla="*/ 896834 w 2921840"/>
                <a:gd name="csY107" fmla="*/ 2424689 h 2697080"/>
                <a:gd name="csX108" fmla="*/ 840802 w 2921840"/>
                <a:gd name="csY108" fmla="*/ 2399773 h 2697080"/>
                <a:gd name="csX109" fmla="*/ 751594 w 2921840"/>
                <a:gd name="csY109" fmla="*/ 2349746 h 2697080"/>
                <a:gd name="csX110" fmla="*/ 642416 w 2921840"/>
                <a:gd name="csY110" fmla="*/ 2465604 h 2697080"/>
                <a:gd name="csX111" fmla="*/ 591514 w 2921840"/>
                <a:gd name="csY111" fmla="*/ 2430468 h 2697080"/>
                <a:gd name="csX112" fmla="*/ 672971 w 2921840"/>
                <a:gd name="csY112" fmla="*/ 2297773 h 2697080"/>
                <a:gd name="csX113" fmla="*/ 633986 w 2921840"/>
                <a:gd name="csY113" fmla="*/ 2270863 h 2697080"/>
                <a:gd name="csX114" fmla="*/ 552004 w 2921840"/>
                <a:gd name="csY114" fmla="*/ 2202085 h 2697080"/>
                <a:gd name="csX115" fmla="*/ 421356 w 2921840"/>
                <a:gd name="csY115" fmla="*/ 2295461 h 2697080"/>
                <a:gd name="csX116" fmla="*/ 376863 w 2921840"/>
                <a:gd name="csY116" fmla="*/ 2250273 h 2697080"/>
                <a:gd name="csX117" fmla="*/ 484862 w 2921840"/>
                <a:gd name="csY117" fmla="*/ 2135684 h 2697080"/>
                <a:gd name="csX118" fmla="*/ 458143 w 2921840"/>
                <a:gd name="csY118" fmla="*/ 2108547 h 2697080"/>
                <a:gd name="csX119" fmla="*/ 390803 w 2921840"/>
                <a:gd name="csY119" fmla="*/ 2025422 h 2697080"/>
                <a:gd name="csX120" fmla="*/ 243798 w 2921840"/>
                <a:gd name="csY120" fmla="*/ 2093854 h 2697080"/>
                <a:gd name="csX121" fmla="*/ 208229 w 2921840"/>
                <a:gd name="csY121" fmla="*/ 2039809 h 2697080"/>
                <a:gd name="csX122" fmla="*/ 337907 w 2921840"/>
                <a:gd name="csY122" fmla="*/ 1947141 h 2697080"/>
                <a:gd name="csX123" fmla="*/ 318491 w 2921840"/>
                <a:gd name="csY123" fmla="*/ 1917640 h 2697080"/>
                <a:gd name="csX124" fmla="*/ 271459 w 2921840"/>
                <a:gd name="csY124" fmla="*/ 1827517 h 2697080"/>
                <a:gd name="csX125" fmla="*/ 113173 w 2921840"/>
                <a:gd name="csY125" fmla="*/ 1869334 h 2697080"/>
                <a:gd name="csX126" fmla="*/ 88984 w 2921840"/>
                <a:gd name="csY126" fmla="*/ 1808328 h 2697080"/>
                <a:gd name="csX127" fmla="*/ 235068 w 2921840"/>
                <a:gd name="csY127" fmla="*/ 1740338 h 2697080"/>
                <a:gd name="csX128" fmla="*/ 220246 w 2921840"/>
                <a:gd name="csY128" fmla="*/ 1702956 h 2697080"/>
                <a:gd name="csX129" fmla="*/ 195877 w 2921840"/>
                <a:gd name="csY129" fmla="*/ 1615474 h 2697080"/>
                <a:gd name="csX130" fmla="*/ 32243 w 2921840"/>
                <a:gd name="csY130" fmla="*/ 1629515 h 2697080"/>
                <a:gd name="csX131" fmla="*/ 29681 w 2921840"/>
                <a:gd name="csY131" fmla="*/ 1620318 h 2697080"/>
                <a:gd name="csX132" fmla="*/ 20417 w 2921840"/>
                <a:gd name="csY132" fmla="*/ 1564288 h 2697080"/>
                <a:gd name="csX133" fmla="*/ 177469 w 2921840"/>
                <a:gd name="csY133" fmla="*/ 1522808 h 2697080"/>
                <a:gd name="csX134" fmla="*/ 168624 w 2921840"/>
                <a:gd name="csY134" fmla="*/ 1469311 h 2697080"/>
                <a:gd name="csX135" fmla="*/ 164602 w 2921840"/>
                <a:gd name="csY135" fmla="*/ 1395795 h 2697080"/>
                <a:gd name="csX136" fmla="*/ 1822 w 2921840"/>
                <a:gd name="csY136" fmla="*/ 1381839 h 2697080"/>
                <a:gd name="csX137" fmla="*/ 0 w 2921840"/>
                <a:gd name="csY137" fmla="*/ 1348540 h 2697080"/>
                <a:gd name="csX138" fmla="*/ 1822 w 2921840"/>
                <a:gd name="csY138" fmla="*/ 1315242 h 2697080"/>
                <a:gd name="csX139" fmla="*/ 164420 w 2921840"/>
                <a:gd name="csY139" fmla="*/ 1301301 h 2697080"/>
                <a:gd name="csX140" fmla="*/ 168624 w 2921840"/>
                <a:gd name="csY140" fmla="*/ 1224454 h 2697080"/>
                <a:gd name="csX141" fmla="*/ 176943 w 2921840"/>
                <a:gd name="csY141" fmla="*/ 1174134 h 2697080"/>
                <a:gd name="csX142" fmla="*/ 20417 w 2921840"/>
                <a:gd name="csY142" fmla="*/ 1132793 h 2697080"/>
                <a:gd name="csX143" fmla="*/ 29681 w 2921840"/>
                <a:gd name="csY143" fmla="*/ 1076762 h 2697080"/>
                <a:gd name="csX144" fmla="*/ 32243 w 2921840"/>
                <a:gd name="csY144" fmla="*/ 1067566 h 2697080"/>
                <a:gd name="csX145" fmla="*/ 194975 w 2921840"/>
                <a:gd name="csY145" fmla="*/ 1081529 h 2697080"/>
                <a:gd name="csX146" fmla="*/ 220246 w 2921840"/>
                <a:gd name="csY146" fmla="*/ 990809 h 2697080"/>
                <a:gd name="csX147" fmla="*/ 233958 w 2921840"/>
                <a:gd name="csY147" fmla="*/ 956226 h 2697080"/>
                <a:gd name="csX148" fmla="*/ 88984 w 2921840"/>
                <a:gd name="csY148" fmla="*/ 888753 h 2697080"/>
                <a:gd name="csX149" fmla="*/ 113173 w 2921840"/>
                <a:gd name="csY149" fmla="*/ 827747 h 2697080"/>
                <a:gd name="csX150" fmla="*/ 269938 w 2921840"/>
                <a:gd name="csY150" fmla="*/ 869162 h 2697080"/>
                <a:gd name="csX151" fmla="*/ 318491 w 2921840"/>
                <a:gd name="csY151" fmla="*/ 776125 h 2697080"/>
                <a:gd name="csX152" fmla="*/ 336423 w 2921840"/>
                <a:gd name="csY152" fmla="*/ 748878 h 2697080"/>
                <a:gd name="csX153" fmla="*/ 208229 w 2921840"/>
                <a:gd name="csY153" fmla="*/ 657271 h 2697080"/>
                <a:gd name="csX154" fmla="*/ 243798 w 2921840"/>
                <a:gd name="csY154" fmla="*/ 603226 h 2697080"/>
                <a:gd name="csX155" fmla="*/ 388853 w 2921840"/>
                <a:gd name="csY155" fmla="*/ 670750 h 2697080"/>
                <a:gd name="csX156" fmla="*/ 458143 w 2921840"/>
                <a:gd name="csY156" fmla="*/ 585217 h 2697080"/>
                <a:gd name="csX157" fmla="*/ 483265 w 2921840"/>
                <a:gd name="csY157" fmla="*/ 559702 h 2697080"/>
                <a:gd name="csX158" fmla="*/ 376863 w 2921840"/>
                <a:gd name="csY158" fmla="*/ 446808 h 2697080"/>
                <a:gd name="csX159" fmla="*/ 421355 w 2921840"/>
                <a:gd name="csY159" fmla="*/ 401619 h 2697080"/>
                <a:gd name="csX160" fmla="*/ 549869 w 2921840"/>
                <a:gd name="csY160" fmla="*/ 493470 h 2697080"/>
                <a:gd name="csX161" fmla="*/ 633986 w 2921840"/>
                <a:gd name="csY161" fmla="*/ 422901 h 2697080"/>
                <a:gd name="csX162" fmla="*/ 671541 w 2921840"/>
                <a:gd name="csY162" fmla="*/ 396978 h 2697080"/>
                <a:gd name="csX163" fmla="*/ 591514 w 2921840"/>
                <a:gd name="csY163" fmla="*/ 266612 h 2697080"/>
                <a:gd name="csX164" fmla="*/ 642416 w 2921840"/>
                <a:gd name="csY164" fmla="*/ 231476 h 2697080"/>
                <a:gd name="csX165" fmla="*/ 749549 w 2921840"/>
                <a:gd name="csY165" fmla="*/ 345164 h 2697080"/>
                <a:gd name="csX166" fmla="*/ 840802 w 2921840"/>
                <a:gd name="csY166" fmla="*/ 293991 h 2697080"/>
                <a:gd name="csX167" fmla="*/ 895834 w 2921840"/>
                <a:gd name="csY167" fmla="*/ 269520 h 2697080"/>
                <a:gd name="csX168" fmla="*/ 846022 w 2921840"/>
                <a:gd name="csY168" fmla="*/ 126538 h 2697080"/>
                <a:gd name="csX169" fmla="*/ 892264 w 2921840"/>
                <a:gd name="csY169" fmla="*/ 105975 h 2697080"/>
                <a:gd name="csX170" fmla="*/ 901614 w 2921840"/>
                <a:gd name="csY170" fmla="*/ 102816 h 2697080"/>
                <a:gd name="csX171" fmla="*/ 982194 w 2921840"/>
                <a:gd name="csY171" fmla="*/ 234109 h 2697080"/>
                <a:gd name="csX172" fmla="*/ 1073377 w 2921840"/>
                <a:gd name="csY172" fmla="*/ 203303 h 2697080"/>
                <a:gd name="csX173" fmla="*/ 1147463 w 2921840"/>
                <a:gd name="csY173" fmla="*/ 185719 h 2697080"/>
                <a:gd name="csX174" fmla="*/ 1130515 w 2921840"/>
                <a:gd name="csY174" fmla="*/ 35937 h 2697080"/>
                <a:gd name="csX175" fmla="*/ 1166494 w 2921840"/>
                <a:gd name="csY175" fmla="*/ 27398 h 2697080"/>
                <a:gd name="csX176" fmla="*/ 1188831 w 2921840"/>
                <a:gd name="csY176" fmla="*/ 24251 h 2697080"/>
                <a:gd name="csX177" fmla="*/ 1238895 w 2921840"/>
                <a:gd name="csY177" fmla="*/ 167993 h 2697080"/>
                <a:gd name="csX178" fmla="*/ 1326492 w 2921840"/>
                <a:gd name="csY178" fmla="*/ 155652 h 2697080"/>
                <a:gd name="csX179" fmla="*/ 1414358 w 2921840"/>
                <a:gd name="csY179" fmla="*/ 151557 h 2697080"/>
                <a:gd name="csX180" fmla="*/ 1431337 w 2921840"/>
                <a:gd name="csY180" fmla="*/ 1379 h 26970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</a:cxnLst>
              <a:rect l="l" t="t" r="r" b="b"/>
              <a:pathLst>
                <a:path w="2921840" h="2697080">
                  <a:moveTo>
                    <a:pt x="1460920" y="351028"/>
                  </a:moveTo>
                  <a:cubicBezTo>
                    <a:pt x="864100" y="351028"/>
                    <a:pt x="380281" y="797629"/>
                    <a:pt x="380281" y="1348540"/>
                  </a:cubicBezTo>
                  <a:cubicBezTo>
                    <a:pt x="380281" y="1899451"/>
                    <a:pt x="864100" y="2346052"/>
                    <a:pt x="1460920" y="2346052"/>
                  </a:cubicBezTo>
                  <a:cubicBezTo>
                    <a:pt x="2057740" y="2346052"/>
                    <a:pt x="2541559" y="1899451"/>
                    <a:pt x="2541559" y="1348540"/>
                  </a:cubicBezTo>
                  <a:cubicBezTo>
                    <a:pt x="2541559" y="797629"/>
                    <a:pt x="2057740" y="351028"/>
                    <a:pt x="1460920" y="351028"/>
                  </a:cubicBezTo>
                  <a:close/>
                  <a:moveTo>
                    <a:pt x="1460920" y="0"/>
                  </a:moveTo>
                  <a:lnTo>
                    <a:pt x="1490505" y="1379"/>
                  </a:lnTo>
                  <a:lnTo>
                    <a:pt x="1507503" y="151725"/>
                  </a:lnTo>
                  <a:lnTo>
                    <a:pt x="1591754" y="155652"/>
                  </a:lnTo>
                  <a:lnTo>
                    <a:pt x="1682778" y="168476"/>
                  </a:lnTo>
                  <a:lnTo>
                    <a:pt x="1733010" y="24251"/>
                  </a:lnTo>
                  <a:lnTo>
                    <a:pt x="1755347" y="27398"/>
                  </a:lnTo>
                  <a:lnTo>
                    <a:pt x="1791326" y="35937"/>
                  </a:lnTo>
                  <a:lnTo>
                    <a:pt x="1774284" y="186550"/>
                  </a:lnTo>
                  <a:lnTo>
                    <a:pt x="1844870" y="203303"/>
                  </a:lnTo>
                  <a:lnTo>
                    <a:pt x="1939030" y="235115"/>
                  </a:lnTo>
                  <a:lnTo>
                    <a:pt x="2020228" y="102817"/>
                  </a:lnTo>
                  <a:lnTo>
                    <a:pt x="2029576" y="105975"/>
                  </a:lnTo>
                  <a:lnTo>
                    <a:pt x="2075820" y="126538"/>
                  </a:lnTo>
                  <a:lnTo>
                    <a:pt x="2025525" y="270905"/>
                  </a:lnTo>
                  <a:lnTo>
                    <a:pt x="2077444" y="293991"/>
                  </a:lnTo>
                  <a:lnTo>
                    <a:pt x="2171049" y="346483"/>
                  </a:lnTo>
                  <a:lnTo>
                    <a:pt x="2279425" y="231476"/>
                  </a:lnTo>
                  <a:lnTo>
                    <a:pt x="2330328" y="266613"/>
                  </a:lnTo>
                  <a:lnTo>
                    <a:pt x="2249231" y="398721"/>
                  </a:lnTo>
                  <a:lnTo>
                    <a:pt x="2284261" y="422901"/>
                  </a:lnTo>
                  <a:lnTo>
                    <a:pt x="2370031" y="494858"/>
                  </a:lnTo>
                  <a:lnTo>
                    <a:pt x="2500486" y="401620"/>
                  </a:lnTo>
                  <a:lnTo>
                    <a:pt x="2544979" y="446808"/>
                  </a:lnTo>
                  <a:lnTo>
                    <a:pt x="2436818" y="561568"/>
                  </a:lnTo>
                  <a:lnTo>
                    <a:pt x="2460103" y="585217"/>
                  </a:lnTo>
                  <a:lnTo>
                    <a:pt x="2530378" y="671965"/>
                  </a:lnTo>
                  <a:lnTo>
                    <a:pt x="2678043" y="603226"/>
                  </a:lnTo>
                  <a:lnTo>
                    <a:pt x="2713612" y="657272"/>
                  </a:lnTo>
                  <a:lnTo>
                    <a:pt x="2582974" y="750626"/>
                  </a:lnTo>
                  <a:lnTo>
                    <a:pt x="2599756" y="776125"/>
                  </a:lnTo>
                  <a:lnTo>
                    <a:pt x="2648744" y="869997"/>
                  </a:lnTo>
                  <a:lnTo>
                    <a:pt x="2808668" y="827747"/>
                  </a:lnTo>
                  <a:lnTo>
                    <a:pt x="2832857" y="888754"/>
                  </a:lnTo>
                  <a:lnTo>
                    <a:pt x="2684849" y="957639"/>
                  </a:lnTo>
                  <a:lnTo>
                    <a:pt x="2698001" y="990809"/>
                  </a:lnTo>
                  <a:lnTo>
                    <a:pt x="2723355" y="1081830"/>
                  </a:lnTo>
                  <a:lnTo>
                    <a:pt x="2889598" y="1067566"/>
                  </a:lnTo>
                  <a:lnTo>
                    <a:pt x="2892160" y="1076762"/>
                  </a:lnTo>
                  <a:lnTo>
                    <a:pt x="2901423" y="1132793"/>
                  </a:lnTo>
                  <a:lnTo>
                    <a:pt x="2741454" y="1175043"/>
                  </a:lnTo>
                  <a:lnTo>
                    <a:pt x="2749623" y="1224454"/>
                  </a:lnTo>
                  <a:lnTo>
                    <a:pt x="2753810" y="1300991"/>
                  </a:lnTo>
                  <a:lnTo>
                    <a:pt x="2920019" y="1315241"/>
                  </a:lnTo>
                  <a:lnTo>
                    <a:pt x="2921840" y="1348540"/>
                  </a:lnTo>
                  <a:lnTo>
                    <a:pt x="2920019" y="1381839"/>
                  </a:lnTo>
                  <a:lnTo>
                    <a:pt x="2753628" y="1396105"/>
                  </a:lnTo>
                  <a:lnTo>
                    <a:pt x="2749623" y="1469311"/>
                  </a:lnTo>
                  <a:lnTo>
                    <a:pt x="2740928" y="1521898"/>
                  </a:lnTo>
                  <a:lnTo>
                    <a:pt x="2901423" y="1564288"/>
                  </a:lnTo>
                  <a:lnTo>
                    <a:pt x="2892160" y="1620318"/>
                  </a:lnTo>
                  <a:lnTo>
                    <a:pt x="2889598" y="1629515"/>
                  </a:lnTo>
                  <a:lnTo>
                    <a:pt x="2722453" y="1615173"/>
                  </a:lnTo>
                  <a:lnTo>
                    <a:pt x="2698001" y="1702956"/>
                  </a:lnTo>
                  <a:lnTo>
                    <a:pt x="2683739" y="1738925"/>
                  </a:lnTo>
                  <a:lnTo>
                    <a:pt x="2832857" y="1808327"/>
                  </a:lnTo>
                  <a:lnTo>
                    <a:pt x="2808667" y="1869333"/>
                  </a:lnTo>
                  <a:lnTo>
                    <a:pt x="2647224" y="1826682"/>
                  </a:lnTo>
                  <a:lnTo>
                    <a:pt x="2599756" y="1917640"/>
                  </a:lnTo>
                  <a:lnTo>
                    <a:pt x="2581489" y="1945394"/>
                  </a:lnTo>
                  <a:lnTo>
                    <a:pt x="2713612" y="2039809"/>
                  </a:lnTo>
                  <a:lnTo>
                    <a:pt x="2678043" y="2093854"/>
                  </a:lnTo>
                  <a:lnTo>
                    <a:pt x="2528428" y="2024207"/>
                  </a:lnTo>
                  <a:lnTo>
                    <a:pt x="2460103" y="2108547"/>
                  </a:lnTo>
                  <a:lnTo>
                    <a:pt x="2435222" y="2133818"/>
                  </a:lnTo>
                  <a:lnTo>
                    <a:pt x="2544979" y="2250272"/>
                  </a:lnTo>
                  <a:lnTo>
                    <a:pt x="2500486" y="2295460"/>
                  </a:lnTo>
                  <a:lnTo>
                    <a:pt x="2367897" y="2200697"/>
                  </a:lnTo>
                  <a:lnTo>
                    <a:pt x="2284261" y="2270863"/>
                  </a:lnTo>
                  <a:lnTo>
                    <a:pt x="2247801" y="2296030"/>
                  </a:lnTo>
                  <a:lnTo>
                    <a:pt x="2330328" y="2430468"/>
                  </a:lnTo>
                  <a:lnTo>
                    <a:pt x="2279425" y="2465604"/>
                  </a:lnTo>
                  <a:lnTo>
                    <a:pt x="2169005" y="2348427"/>
                  </a:lnTo>
                  <a:lnTo>
                    <a:pt x="2077444" y="2399773"/>
                  </a:lnTo>
                  <a:lnTo>
                    <a:pt x="2024525" y="2423305"/>
                  </a:lnTo>
                  <a:lnTo>
                    <a:pt x="2075820" y="2570542"/>
                  </a:lnTo>
                  <a:lnTo>
                    <a:pt x="2029576" y="2591105"/>
                  </a:lnTo>
                  <a:lnTo>
                    <a:pt x="2020228" y="2594264"/>
                  </a:lnTo>
                  <a:lnTo>
                    <a:pt x="1937344" y="2459218"/>
                  </a:lnTo>
                  <a:lnTo>
                    <a:pt x="1844870" y="2490461"/>
                  </a:lnTo>
                  <a:lnTo>
                    <a:pt x="1773919" y="2507301"/>
                  </a:lnTo>
                  <a:lnTo>
                    <a:pt x="1791326" y="2661143"/>
                  </a:lnTo>
                  <a:lnTo>
                    <a:pt x="1755347" y="2669683"/>
                  </a:lnTo>
                  <a:lnTo>
                    <a:pt x="1733011" y="2672829"/>
                  </a:lnTo>
                  <a:lnTo>
                    <a:pt x="1681678" y="2525444"/>
                  </a:lnTo>
                  <a:lnTo>
                    <a:pt x="1591754" y="2538112"/>
                  </a:lnTo>
                  <a:lnTo>
                    <a:pt x="1507880" y="2542022"/>
                  </a:lnTo>
                  <a:lnTo>
                    <a:pt x="1490505" y="2695701"/>
                  </a:lnTo>
                  <a:lnTo>
                    <a:pt x="1460920" y="2697080"/>
                  </a:lnTo>
                  <a:lnTo>
                    <a:pt x="1431337" y="2695701"/>
                  </a:lnTo>
                  <a:lnTo>
                    <a:pt x="1413981" y="2542190"/>
                  </a:lnTo>
                  <a:lnTo>
                    <a:pt x="1326492" y="2538112"/>
                  </a:lnTo>
                  <a:lnTo>
                    <a:pt x="1239996" y="2525927"/>
                  </a:lnTo>
                  <a:lnTo>
                    <a:pt x="1188832" y="2672830"/>
                  </a:lnTo>
                  <a:lnTo>
                    <a:pt x="1166494" y="2669683"/>
                  </a:lnTo>
                  <a:lnTo>
                    <a:pt x="1130515" y="2661143"/>
                  </a:lnTo>
                  <a:lnTo>
                    <a:pt x="1147828" y="2508132"/>
                  </a:lnTo>
                  <a:lnTo>
                    <a:pt x="1073377" y="2490461"/>
                  </a:lnTo>
                  <a:lnTo>
                    <a:pt x="983880" y="2460224"/>
                  </a:lnTo>
                  <a:lnTo>
                    <a:pt x="901614" y="2594264"/>
                  </a:lnTo>
                  <a:lnTo>
                    <a:pt x="892264" y="2591105"/>
                  </a:lnTo>
                  <a:lnTo>
                    <a:pt x="846022" y="2570543"/>
                  </a:lnTo>
                  <a:lnTo>
                    <a:pt x="896834" y="2424689"/>
                  </a:lnTo>
                  <a:lnTo>
                    <a:pt x="840802" y="2399773"/>
                  </a:lnTo>
                  <a:lnTo>
                    <a:pt x="751594" y="2349746"/>
                  </a:lnTo>
                  <a:lnTo>
                    <a:pt x="642416" y="2465604"/>
                  </a:lnTo>
                  <a:lnTo>
                    <a:pt x="591514" y="2430468"/>
                  </a:lnTo>
                  <a:lnTo>
                    <a:pt x="672971" y="2297773"/>
                  </a:lnTo>
                  <a:lnTo>
                    <a:pt x="633986" y="2270863"/>
                  </a:lnTo>
                  <a:lnTo>
                    <a:pt x="552004" y="2202085"/>
                  </a:lnTo>
                  <a:lnTo>
                    <a:pt x="421356" y="2295461"/>
                  </a:lnTo>
                  <a:lnTo>
                    <a:pt x="376863" y="2250273"/>
                  </a:lnTo>
                  <a:lnTo>
                    <a:pt x="484862" y="2135684"/>
                  </a:lnTo>
                  <a:lnTo>
                    <a:pt x="458143" y="2108547"/>
                  </a:lnTo>
                  <a:lnTo>
                    <a:pt x="390803" y="2025422"/>
                  </a:lnTo>
                  <a:lnTo>
                    <a:pt x="243798" y="2093854"/>
                  </a:lnTo>
                  <a:lnTo>
                    <a:pt x="208229" y="2039809"/>
                  </a:lnTo>
                  <a:lnTo>
                    <a:pt x="337907" y="1947141"/>
                  </a:lnTo>
                  <a:lnTo>
                    <a:pt x="318491" y="1917640"/>
                  </a:lnTo>
                  <a:lnTo>
                    <a:pt x="271459" y="1827517"/>
                  </a:lnTo>
                  <a:lnTo>
                    <a:pt x="113173" y="1869334"/>
                  </a:lnTo>
                  <a:lnTo>
                    <a:pt x="88984" y="1808328"/>
                  </a:lnTo>
                  <a:lnTo>
                    <a:pt x="235068" y="1740338"/>
                  </a:lnTo>
                  <a:lnTo>
                    <a:pt x="220246" y="1702956"/>
                  </a:lnTo>
                  <a:lnTo>
                    <a:pt x="195877" y="1615474"/>
                  </a:lnTo>
                  <a:lnTo>
                    <a:pt x="32243" y="1629515"/>
                  </a:lnTo>
                  <a:lnTo>
                    <a:pt x="29681" y="1620318"/>
                  </a:lnTo>
                  <a:lnTo>
                    <a:pt x="20417" y="1564288"/>
                  </a:lnTo>
                  <a:lnTo>
                    <a:pt x="177469" y="1522808"/>
                  </a:lnTo>
                  <a:lnTo>
                    <a:pt x="168624" y="1469311"/>
                  </a:lnTo>
                  <a:lnTo>
                    <a:pt x="164602" y="1395795"/>
                  </a:lnTo>
                  <a:lnTo>
                    <a:pt x="1822" y="1381839"/>
                  </a:lnTo>
                  <a:lnTo>
                    <a:pt x="0" y="1348540"/>
                  </a:lnTo>
                  <a:lnTo>
                    <a:pt x="1822" y="1315242"/>
                  </a:lnTo>
                  <a:lnTo>
                    <a:pt x="164420" y="1301301"/>
                  </a:lnTo>
                  <a:lnTo>
                    <a:pt x="168624" y="1224454"/>
                  </a:lnTo>
                  <a:lnTo>
                    <a:pt x="176943" y="1174134"/>
                  </a:lnTo>
                  <a:lnTo>
                    <a:pt x="20417" y="1132793"/>
                  </a:lnTo>
                  <a:lnTo>
                    <a:pt x="29681" y="1076762"/>
                  </a:lnTo>
                  <a:lnTo>
                    <a:pt x="32243" y="1067566"/>
                  </a:lnTo>
                  <a:lnTo>
                    <a:pt x="194975" y="1081529"/>
                  </a:lnTo>
                  <a:lnTo>
                    <a:pt x="220246" y="990809"/>
                  </a:lnTo>
                  <a:lnTo>
                    <a:pt x="233958" y="956226"/>
                  </a:lnTo>
                  <a:lnTo>
                    <a:pt x="88984" y="888753"/>
                  </a:lnTo>
                  <a:lnTo>
                    <a:pt x="113173" y="827747"/>
                  </a:lnTo>
                  <a:lnTo>
                    <a:pt x="269938" y="869162"/>
                  </a:lnTo>
                  <a:lnTo>
                    <a:pt x="318491" y="776125"/>
                  </a:lnTo>
                  <a:lnTo>
                    <a:pt x="336423" y="748878"/>
                  </a:lnTo>
                  <a:lnTo>
                    <a:pt x="208229" y="657271"/>
                  </a:lnTo>
                  <a:lnTo>
                    <a:pt x="243798" y="603226"/>
                  </a:lnTo>
                  <a:lnTo>
                    <a:pt x="388853" y="670750"/>
                  </a:lnTo>
                  <a:lnTo>
                    <a:pt x="458143" y="585217"/>
                  </a:lnTo>
                  <a:lnTo>
                    <a:pt x="483265" y="559702"/>
                  </a:lnTo>
                  <a:lnTo>
                    <a:pt x="376863" y="446808"/>
                  </a:lnTo>
                  <a:lnTo>
                    <a:pt x="421355" y="401619"/>
                  </a:lnTo>
                  <a:lnTo>
                    <a:pt x="549869" y="493470"/>
                  </a:lnTo>
                  <a:lnTo>
                    <a:pt x="633986" y="422901"/>
                  </a:lnTo>
                  <a:lnTo>
                    <a:pt x="671541" y="396978"/>
                  </a:lnTo>
                  <a:lnTo>
                    <a:pt x="591514" y="266612"/>
                  </a:lnTo>
                  <a:lnTo>
                    <a:pt x="642416" y="231476"/>
                  </a:lnTo>
                  <a:lnTo>
                    <a:pt x="749549" y="345164"/>
                  </a:lnTo>
                  <a:lnTo>
                    <a:pt x="840802" y="293991"/>
                  </a:lnTo>
                  <a:lnTo>
                    <a:pt x="895834" y="269520"/>
                  </a:lnTo>
                  <a:lnTo>
                    <a:pt x="846022" y="126538"/>
                  </a:lnTo>
                  <a:lnTo>
                    <a:pt x="892264" y="105975"/>
                  </a:lnTo>
                  <a:lnTo>
                    <a:pt x="901614" y="102816"/>
                  </a:lnTo>
                  <a:lnTo>
                    <a:pt x="982194" y="234109"/>
                  </a:lnTo>
                  <a:lnTo>
                    <a:pt x="1073377" y="203303"/>
                  </a:lnTo>
                  <a:lnTo>
                    <a:pt x="1147463" y="185719"/>
                  </a:lnTo>
                  <a:lnTo>
                    <a:pt x="1130515" y="35937"/>
                  </a:lnTo>
                  <a:lnTo>
                    <a:pt x="1166494" y="27398"/>
                  </a:lnTo>
                  <a:lnTo>
                    <a:pt x="1188831" y="24251"/>
                  </a:lnTo>
                  <a:lnTo>
                    <a:pt x="1238895" y="167993"/>
                  </a:lnTo>
                  <a:lnTo>
                    <a:pt x="1326492" y="155652"/>
                  </a:lnTo>
                  <a:lnTo>
                    <a:pt x="1414358" y="151557"/>
                  </a:lnTo>
                  <a:lnTo>
                    <a:pt x="1431337" y="1379"/>
                  </a:lnTo>
                  <a:close/>
                </a:path>
              </a:pathLst>
            </a:cu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ZA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55E60FD-CDB8-79FE-CEA8-6EC162E3B731}"/>
                </a:ext>
              </a:extLst>
            </p:cNvPr>
            <p:cNvSpPr/>
            <p:nvPr/>
          </p:nvSpPr>
          <p:spPr>
            <a:xfrm>
              <a:off x="9243555" y="2247477"/>
              <a:ext cx="252000" cy="252000"/>
            </a:xfrm>
            <a:prstGeom prst="ellipse">
              <a:avLst/>
            </a:prstGeom>
            <a:solidFill>
              <a:schemeClr val="tx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1D718F39-67A1-8E27-8E2E-4ABA68CBB88D}"/>
              </a:ext>
            </a:extLst>
          </p:cNvPr>
          <p:cNvGrpSpPr/>
          <p:nvPr/>
        </p:nvGrpSpPr>
        <p:grpSpPr>
          <a:xfrm>
            <a:off x="9836887" y="2698349"/>
            <a:ext cx="485614" cy="485614"/>
            <a:chOff x="1034028" y="2994825"/>
            <a:chExt cx="485614" cy="485614"/>
          </a:xfrm>
        </p:grpSpPr>
        <p:pic>
          <p:nvPicPr>
            <p:cNvPr id="313" name="Graphic 312" descr="Single gear with solid fill">
              <a:extLst>
                <a:ext uri="{FF2B5EF4-FFF2-40B4-BE49-F238E27FC236}">
                  <a16:creationId xmlns:a16="http://schemas.microsoft.com/office/drawing/2014/main" id="{40F226CE-80B4-1D71-F4BC-123FB20DC7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4028" y="2994825"/>
              <a:ext cx="485614" cy="48561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087418F5-CD88-62C4-E152-8E60ECD39270}"/>
                </a:ext>
              </a:extLst>
            </p:cNvPr>
            <p:cNvSpPr/>
            <p:nvPr/>
          </p:nvSpPr>
          <p:spPr>
            <a:xfrm>
              <a:off x="1206934" y="3167147"/>
              <a:ext cx="144000" cy="144000"/>
            </a:xfrm>
            <a:prstGeom prst="ellipse">
              <a:avLst/>
            </a:pr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BFB6D478-2612-23E7-393A-7B72FADB41A0}"/>
              </a:ext>
            </a:extLst>
          </p:cNvPr>
          <p:cNvGrpSpPr/>
          <p:nvPr/>
        </p:nvGrpSpPr>
        <p:grpSpPr>
          <a:xfrm>
            <a:off x="7266726" y="2698349"/>
            <a:ext cx="485614" cy="485614"/>
            <a:chOff x="1034028" y="2994825"/>
            <a:chExt cx="485614" cy="485614"/>
          </a:xfrm>
        </p:grpSpPr>
        <p:pic>
          <p:nvPicPr>
            <p:cNvPr id="316" name="Graphic 315" descr="Single gear with solid fill">
              <a:extLst>
                <a:ext uri="{FF2B5EF4-FFF2-40B4-BE49-F238E27FC236}">
                  <a16:creationId xmlns:a16="http://schemas.microsoft.com/office/drawing/2014/main" id="{37C889D4-EB54-F4BF-DCAA-941744419B8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4028" y="2994825"/>
              <a:ext cx="485614" cy="48561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3A23AC97-3DFB-6D18-53D7-3F3158EE8B6A}"/>
                </a:ext>
              </a:extLst>
            </p:cNvPr>
            <p:cNvSpPr/>
            <p:nvPr/>
          </p:nvSpPr>
          <p:spPr>
            <a:xfrm>
              <a:off x="1206934" y="3167147"/>
              <a:ext cx="144000" cy="144000"/>
            </a:xfrm>
            <a:prstGeom prst="ellipse">
              <a:avLst/>
            </a:pr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5D490DAA-5199-C552-8B32-2C91A4F946D6}"/>
              </a:ext>
            </a:extLst>
          </p:cNvPr>
          <p:cNvGrpSpPr/>
          <p:nvPr/>
        </p:nvGrpSpPr>
        <p:grpSpPr>
          <a:xfrm>
            <a:off x="5042903" y="2675788"/>
            <a:ext cx="485614" cy="485614"/>
            <a:chOff x="1034028" y="2994825"/>
            <a:chExt cx="485614" cy="485614"/>
          </a:xfrm>
        </p:grpSpPr>
        <p:pic>
          <p:nvPicPr>
            <p:cNvPr id="319" name="Graphic 318" descr="Single gear with solid fill">
              <a:extLst>
                <a:ext uri="{FF2B5EF4-FFF2-40B4-BE49-F238E27FC236}">
                  <a16:creationId xmlns:a16="http://schemas.microsoft.com/office/drawing/2014/main" id="{EFA3C4A2-4106-B00B-622A-DA7CF6296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4028" y="2994825"/>
              <a:ext cx="485614" cy="48561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ACBF40F-E8D2-E158-BDF8-D79061E2A290}"/>
                </a:ext>
              </a:extLst>
            </p:cNvPr>
            <p:cNvSpPr/>
            <p:nvPr/>
          </p:nvSpPr>
          <p:spPr>
            <a:xfrm>
              <a:off x="1206934" y="3167147"/>
              <a:ext cx="144000" cy="144000"/>
            </a:xfrm>
            <a:prstGeom prst="ellipse">
              <a:avLst/>
            </a:pr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09CB38B1-2F03-B0E6-EA43-4E9DEBF28B6C}"/>
              </a:ext>
            </a:extLst>
          </p:cNvPr>
          <p:cNvGrpSpPr/>
          <p:nvPr/>
        </p:nvGrpSpPr>
        <p:grpSpPr>
          <a:xfrm>
            <a:off x="2626874" y="2691449"/>
            <a:ext cx="485614" cy="485614"/>
            <a:chOff x="1034028" y="2994825"/>
            <a:chExt cx="485614" cy="485614"/>
          </a:xfrm>
        </p:grpSpPr>
        <p:pic>
          <p:nvPicPr>
            <p:cNvPr id="322" name="Graphic 321" descr="Single gear with solid fill">
              <a:extLst>
                <a:ext uri="{FF2B5EF4-FFF2-40B4-BE49-F238E27FC236}">
                  <a16:creationId xmlns:a16="http://schemas.microsoft.com/office/drawing/2014/main" id="{09AB70FD-9EA4-BB7E-EB2A-B1B4862AAA4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4028" y="2994825"/>
              <a:ext cx="485614" cy="485614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</p:pic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3BF12F83-736E-D102-092B-0EC45359F0A9}"/>
                </a:ext>
              </a:extLst>
            </p:cNvPr>
            <p:cNvSpPr/>
            <p:nvPr/>
          </p:nvSpPr>
          <p:spPr>
            <a:xfrm>
              <a:off x="1206934" y="3167147"/>
              <a:ext cx="144000" cy="144000"/>
            </a:xfrm>
            <a:prstGeom prst="ellipse">
              <a:avLst/>
            </a:prstGeom>
            <a:solidFill>
              <a:srgbClr val="990033"/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1503170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" dur="3000" fill="hold"/>
                                            <p:tgtEl>
                                              <p:spTgt spid="19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" dur="3000" fill="hold"/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3000" fill="hold"/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" dur="3000" fill="hold"/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30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3000"/>
                                            <p:tgtEl>
                                              <p:spTgt spid="2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3000"/>
                                            <p:tgtEl>
                                              <p:spTgt spid="2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 p14:presetBounceEnd="75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">
                                          <p:cBhvr additive="base">
                                            <p:cTn id="24" dur="20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">
                                          <p:cBhvr additive="base">
                                            <p:cTn id="25" dur="20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8" dur="3000"/>
                                            <p:tgtEl>
                                              <p:spTgt spid="2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3000"/>
                                            <p:tgtEl>
                                              <p:spTgt spid="2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3000"/>
                                            <p:tgtEl>
                                              <p:spTgt spid="2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37" dur="1500" fill="hold"/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38" dur="1500" fill="hold"/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fill="hold" grpId="0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1" dur="1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2" dur="1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fill="hold" grpId="0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5" dur="1500" fill="hold"/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6" dur="1500" fill="hold"/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8" fill="hold" grpId="0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9" dur="1500" fill="hold"/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0" dur="1500" fill="hold"/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1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72" dur="20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74" dur="2000" fill="hold"/>
                                            <p:tgtEl>
                                              <p:spTgt spid="2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76" dur="3000" fill="hold"/>
                                            <p:tgtEl>
                                              <p:spTgt spid="2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78" dur="3000" fill="hold"/>
                                            <p:tgtEl>
                                              <p:spTgt spid="28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9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0" dur="2000" fill="hold"/>
                                            <p:tgtEl>
                                              <p:spTgt spid="3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2" dur="2000" fill="hold"/>
                                            <p:tgtEl>
                                              <p:spTgt spid="3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3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4" dur="2000" fill="hold"/>
                                            <p:tgtEl>
                                              <p:spTgt spid="3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5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6" dur="2000" fill="hold"/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88" dur="3000" fill="hold"/>
                                            <p:tgtEl>
                                              <p:spTgt spid="3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9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90" dur="3000" fill="hold"/>
                                            <p:tgtEl>
                                              <p:spTgt spid="30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92" dur="3000" fill="hold"/>
                                            <p:tgtEl>
                                              <p:spTgt spid="30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3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94" dur="3000" fill="hold"/>
                                            <p:tgtEl>
                                              <p:spTgt spid="3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5" grpId="0" animBg="1"/>
          <p:bldP spid="226" grpId="0" animBg="1"/>
          <p:bldP spid="228" grpId="0" animBg="1"/>
          <p:bldP spid="229" grpId="0" animBg="1"/>
          <p:bldP spid="243" grpId="0" animBg="1"/>
          <p:bldP spid="246" grpId="0" animBg="1"/>
          <p:bldP spid="249" grpId="0" animBg="1"/>
          <p:bldP spid="253" grpId="0" animBg="1"/>
          <p:bldP spid="254" grpId="0" animBg="1"/>
          <p:bldP spid="255" grpId="0" animBg="1"/>
          <p:bldP spid="25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" dur="3000" fill="hold"/>
                                            <p:tgtEl>
                                              <p:spTgt spid="19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8" dur="3000" fill="hold"/>
                                            <p:tgtEl>
                                              <p:spTgt spid="20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3000" fill="hold"/>
                                            <p:tgtEl>
                                              <p:spTgt spid="2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2" dur="3000" fill="hold"/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30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8" dur="3000"/>
                                            <p:tgtEl>
                                              <p:spTgt spid="2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1" dur="3000"/>
                                            <p:tgtEl>
                                              <p:spTgt spid="2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2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8" dur="3000"/>
                                            <p:tgtEl>
                                              <p:spTgt spid="2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1" dur="3000"/>
                                            <p:tgtEl>
                                              <p:spTgt spid="2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3000"/>
                                            <p:tgtEl>
                                              <p:spTgt spid="2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2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500" fill="hold"/>
                                            <p:tgtEl>
                                              <p:spTgt spid="2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500" fill="hold"/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500" fill="hold"/>
                                            <p:tgtEl>
                                              <p:spTgt spid="2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1500" fill="hold"/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1500" fill="hold"/>
                                            <p:tgtEl>
                                              <p:spTgt spid="2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9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9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1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5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9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72" dur="20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3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74" dur="2000" fill="hold"/>
                                            <p:tgtEl>
                                              <p:spTgt spid="27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5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76" dur="3000" fill="hold"/>
                                            <p:tgtEl>
                                              <p:spTgt spid="2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78" dur="3000" fill="hold"/>
                                            <p:tgtEl>
                                              <p:spTgt spid="28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9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0" dur="2000" fill="hold"/>
                                            <p:tgtEl>
                                              <p:spTgt spid="3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2" dur="2000" fill="hold"/>
                                            <p:tgtEl>
                                              <p:spTgt spid="3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3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4" dur="2000" fill="hold"/>
                                            <p:tgtEl>
                                              <p:spTgt spid="3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5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21600000">
                                          <p:cBhvr>
                                            <p:cTn id="86" dur="2000" fill="hold"/>
                                            <p:tgtEl>
                                              <p:spTgt spid="3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7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88" dur="3000" fill="hold"/>
                                            <p:tgtEl>
                                              <p:spTgt spid="3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89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90" dur="3000" fill="hold"/>
                                            <p:tgtEl>
                                              <p:spTgt spid="30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1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92" dur="3000" fill="hold"/>
                                            <p:tgtEl>
                                              <p:spTgt spid="30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93" presetID="8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Rot by="-21600000">
                                          <p:cBhvr>
                                            <p:cTn id="94" dur="3000" fill="hold"/>
                                            <p:tgtEl>
                                              <p:spTgt spid="3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5" grpId="0" animBg="1"/>
          <p:bldP spid="226" grpId="0" animBg="1"/>
          <p:bldP spid="228" grpId="0" animBg="1"/>
          <p:bldP spid="229" grpId="0" animBg="1"/>
          <p:bldP spid="243" grpId="0" animBg="1"/>
          <p:bldP spid="246" grpId="0" animBg="1"/>
          <p:bldP spid="249" grpId="0" animBg="1"/>
          <p:bldP spid="253" grpId="0" animBg="1"/>
          <p:bldP spid="254" grpId="0" animBg="1"/>
          <p:bldP spid="255" grpId="0" animBg="1"/>
          <p:bldP spid="256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CA1B4A-189B-BD6C-259F-FED46BFDD406}"/>
              </a:ext>
            </a:extLst>
          </p:cNvPr>
          <p:cNvSpPr txBox="1"/>
          <p:nvPr/>
        </p:nvSpPr>
        <p:spPr>
          <a:xfrm>
            <a:off x="1608667" y="2348025"/>
            <a:ext cx="7653351" cy="75020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>
                <a:latin typeface="Lucida Console" panose="020B0609040504020204" pitchFamily="49" charset="0"/>
              </a:rPr>
              <a:t>THE TOP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>
                <a:latin typeface="Lucida Console" panose="020B0609040504020204" pitchFamily="49" charset="0"/>
              </a:rPr>
              <a:t>COMMON CHALLENGES</a:t>
            </a:r>
            <a:endParaRPr lang="en-GB" sz="900" b="1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41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6492-A19A-EF2D-AE05-D4287270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0E69A7-85BC-92A6-81A2-AC61BBB307B0}"/>
              </a:ext>
            </a:extLst>
          </p:cNvPr>
          <p:cNvSpPr/>
          <p:nvPr/>
        </p:nvSpPr>
        <p:spPr>
          <a:xfrm>
            <a:off x="152401" y="1344719"/>
            <a:ext cx="11954932" cy="34396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30000">
                <a:schemeClr val="bg1"/>
              </a:gs>
              <a:gs pos="73000">
                <a:schemeClr val="bg1"/>
              </a:gs>
              <a:gs pos="97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B5EC832-BBFA-5E2B-08CC-935F8569614A}"/>
              </a:ext>
            </a:extLst>
          </p:cNvPr>
          <p:cNvGrpSpPr/>
          <p:nvPr/>
        </p:nvGrpSpPr>
        <p:grpSpPr>
          <a:xfrm>
            <a:off x="204545" y="986255"/>
            <a:ext cx="1574359" cy="1188559"/>
            <a:chOff x="8154167" y="1911352"/>
            <a:chExt cx="1769061" cy="130986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F347D5C-46B5-AE67-296A-57E9F7B83410}"/>
                </a:ext>
              </a:extLst>
            </p:cNvPr>
            <p:cNvGrpSpPr/>
            <p:nvPr/>
          </p:nvGrpSpPr>
          <p:grpSpPr>
            <a:xfrm>
              <a:off x="8154167" y="1911352"/>
              <a:ext cx="1769061" cy="1309866"/>
              <a:chOff x="8154167" y="1911352"/>
              <a:chExt cx="1769061" cy="1309866"/>
            </a:xfrm>
          </p:grpSpPr>
          <p:sp>
            <p:nvSpPr>
              <p:cNvPr id="9" name="Rectangle: Top Corners Rounded 8">
                <a:extLst>
                  <a:ext uri="{FF2B5EF4-FFF2-40B4-BE49-F238E27FC236}">
                    <a16:creationId xmlns:a16="http://schemas.microsoft.com/office/drawing/2014/main" id="{B76928D9-6A3B-6C70-74AB-980C46527244}"/>
                  </a:ext>
                </a:extLst>
              </p:cNvPr>
              <p:cNvSpPr/>
              <p:nvPr/>
            </p:nvSpPr>
            <p:spPr>
              <a:xfrm>
                <a:off x="8154167" y="1911352"/>
                <a:ext cx="745571" cy="3617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C1FB7557-5570-9E69-F5FF-ACF66AEED870}"/>
                  </a:ext>
                </a:extLst>
              </p:cNvPr>
              <p:cNvSpPr/>
              <p:nvPr/>
            </p:nvSpPr>
            <p:spPr>
              <a:xfrm>
                <a:off x="8329474" y="1911356"/>
                <a:ext cx="1593754" cy="1309862"/>
              </a:xfrm>
              <a:custGeom>
                <a:avLst/>
                <a:gdLst>
                  <a:gd name="csX0" fmla="*/ 5500 w 1178432"/>
                  <a:gd name="csY0" fmla="*/ 0 h 838953"/>
                  <a:gd name="csX1" fmla="*/ 955270 w 1178432"/>
                  <a:gd name="csY1" fmla="*/ 0 h 838953"/>
                  <a:gd name="csX2" fmla="*/ 1178432 w 1178432"/>
                  <a:gd name="csY2" fmla="*/ 223162 h 838953"/>
                  <a:gd name="csX3" fmla="*/ 1178432 w 1178432"/>
                  <a:gd name="csY3" fmla="*/ 838953 h 838953"/>
                  <a:gd name="csX4" fmla="*/ 343523 w 1178432"/>
                  <a:gd name="csY4" fmla="*/ 838953 h 838953"/>
                  <a:gd name="csX5" fmla="*/ 343524 w 1178432"/>
                  <a:gd name="csY5" fmla="*/ 349024 h 838953"/>
                  <a:gd name="csX6" fmla="*/ 64841 w 1178432"/>
                  <a:gd name="csY6" fmla="*/ 7091 h 838953"/>
                  <a:gd name="csX7" fmla="*/ 0 w 1178432"/>
                  <a:gd name="csY7" fmla="*/ 555 h 838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178432" h="838953">
                    <a:moveTo>
                      <a:pt x="5500" y="0"/>
                    </a:moveTo>
                    <a:lnTo>
                      <a:pt x="955270" y="0"/>
                    </a:lnTo>
                    <a:cubicBezTo>
                      <a:pt x="1078519" y="0"/>
                      <a:pt x="1178432" y="99913"/>
                      <a:pt x="1178432" y="223162"/>
                    </a:cubicBezTo>
                    <a:lnTo>
                      <a:pt x="1178432" y="838953"/>
                    </a:lnTo>
                    <a:lnTo>
                      <a:pt x="343523" y="838953"/>
                    </a:lnTo>
                    <a:lnTo>
                      <a:pt x="343524" y="349024"/>
                    </a:lnTo>
                    <a:cubicBezTo>
                      <a:pt x="343524" y="180358"/>
                      <a:pt x="223885" y="39636"/>
                      <a:pt x="64841" y="7091"/>
                    </a:cubicBezTo>
                    <a:lnTo>
                      <a:pt x="0" y="555"/>
                    </a:lnTo>
                    <a:close/>
                  </a:path>
                </a:pathLst>
              </a:custGeom>
              <a:gradFill>
                <a:gsLst>
                  <a:gs pos="0">
                    <a:srgbClr val="FF0000"/>
                  </a:gs>
                  <a:gs pos="40000">
                    <a:srgbClr val="FF0000"/>
                  </a:gs>
                  <a:gs pos="73000">
                    <a:schemeClr val="bg1"/>
                  </a:gs>
                  <a:gs pos="97000">
                    <a:srgbClr val="FF0000"/>
                  </a:gs>
                </a:gsLst>
                <a:lin ang="16200000" scaled="1"/>
              </a:gra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020CBFB-FCDF-FB32-FD92-7B9D23FA21CE}"/>
                </a:ext>
              </a:extLst>
            </p:cNvPr>
            <p:cNvSpPr txBox="1"/>
            <p:nvPr/>
          </p:nvSpPr>
          <p:spPr>
            <a:xfrm>
              <a:off x="8899738" y="2638812"/>
              <a:ext cx="849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Lucida Console" panose="020B0609040504020204" pitchFamily="49" charset="0"/>
                </a:rPr>
                <a:t>C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ucida Console" panose="020B0609040504020204" pitchFamily="49" charset="0"/>
                  <a:ea typeface="+mn-ea"/>
                  <a:cs typeface="+mn-cs"/>
                </a:rPr>
                <a:t>-</a:t>
              </a:r>
              <a:r>
                <a:rPr lang="en-GB" sz="24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8" name="Graphic 7" descr="Ant with solid fill">
              <a:extLst>
                <a:ext uri="{FF2B5EF4-FFF2-40B4-BE49-F238E27FC236}">
                  <a16:creationId xmlns:a16="http://schemas.microsoft.com/office/drawing/2014/main" id="{5BAF3707-68EE-A326-DA40-4AD2EC7E02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44688" y="2144279"/>
              <a:ext cx="763325" cy="52322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F7D6D9-DF02-DFFD-2285-64C0169450AB}"/>
              </a:ext>
            </a:extLst>
          </p:cNvPr>
          <p:cNvGrpSpPr/>
          <p:nvPr/>
        </p:nvGrpSpPr>
        <p:grpSpPr>
          <a:xfrm>
            <a:off x="2408064" y="985689"/>
            <a:ext cx="3383136" cy="1188556"/>
            <a:chOff x="6785562" y="2447405"/>
            <a:chExt cx="1574359" cy="130986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842EF04-A1B3-6C99-7EF6-1E02BD9822A5}"/>
                </a:ext>
              </a:extLst>
            </p:cNvPr>
            <p:cNvGrpSpPr/>
            <p:nvPr/>
          </p:nvGrpSpPr>
          <p:grpSpPr>
            <a:xfrm>
              <a:off x="6785562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6120691A-3D9B-9CA7-9C98-C3492EAC8A23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16" name="Rectangle: Top Corners Rounded 15">
                  <a:extLst>
                    <a:ext uri="{FF2B5EF4-FFF2-40B4-BE49-F238E27FC236}">
                      <a16:creationId xmlns:a16="http://schemas.microsoft.com/office/drawing/2014/main" id="{34050B5B-11F3-D317-63D2-226C5AEDA216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61733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-form: Shape 16">
                  <a:extLst>
                    <a:ext uri="{FF2B5EF4-FFF2-40B4-BE49-F238E27FC236}">
                      <a16:creationId xmlns:a16="http://schemas.microsoft.com/office/drawing/2014/main" id="{EA56687F-77F3-B9C4-A927-D71B05585639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2060"/>
                    </a:gs>
                    <a:gs pos="73000">
                      <a:srgbClr val="002060"/>
                    </a:gs>
                    <a:gs pos="97000">
                      <a:schemeClr val="bg2">
                        <a:lumMod val="1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ECB369F-76F2-F260-D1F4-C64169917BE9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I</a:t>
                </a:r>
                <a:r>
                  <a:rPr lang="en-GB" sz="2400" b="1" dirty="0">
                    <a:solidFill>
                      <a:prstClr val="white"/>
                    </a:solidFill>
                    <a:latin typeface="Lucida Console" panose="020B0609040504020204" pitchFamily="49" charset="0"/>
                    <a:cs typeface="Times New Roman" panose="02020603050405020304" pitchFamily="18" charset="0"/>
                  </a:rPr>
                  <a:t>MPACT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3" name="Graphic 12" descr="Backpack with solid fill">
              <a:extLst>
                <a:ext uri="{FF2B5EF4-FFF2-40B4-BE49-F238E27FC236}">
                  <a16:creationId xmlns:a16="http://schemas.microsoft.com/office/drawing/2014/main" id="{BD186AA4-2671-BD60-DAA9-807F8FE278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29176" y="2660254"/>
              <a:ext cx="451623" cy="44843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7356B5-7F04-4762-BC15-BA63E54781FE}"/>
              </a:ext>
            </a:extLst>
          </p:cNvPr>
          <p:cNvGrpSpPr/>
          <p:nvPr/>
        </p:nvGrpSpPr>
        <p:grpSpPr>
          <a:xfrm>
            <a:off x="5909733" y="986256"/>
            <a:ext cx="5985933" cy="1187990"/>
            <a:chOff x="10352598" y="2447405"/>
            <a:chExt cx="1574359" cy="130986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02EF393-1CAC-E3CA-AC63-6F9DB790D4E1}"/>
                </a:ext>
              </a:extLst>
            </p:cNvPr>
            <p:cNvGrpSpPr/>
            <p:nvPr/>
          </p:nvGrpSpPr>
          <p:grpSpPr>
            <a:xfrm>
              <a:off x="10352598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1B99B1CE-B29B-21F3-D379-62F5E725B011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30" name="Rectangle: Top Corners Rounded 29">
                  <a:extLst>
                    <a:ext uri="{FF2B5EF4-FFF2-40B4-BE49-F238E27FC236}">
                      <a16:creationId xmlns:a16="http://schemas.microsoft.com/office/drawing/2014/main" id="{FAEF68D6-6218-CAF3-F132-9634DCFF7A95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43967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-form: Shape 30">
                  <a:extLst>
                    <a:ext uri="{FF2B5EF4-FFF2-40B4-BE49-F238E27FC236}">
                      <a16:creationId xmlns:a16="http://schemas.microsoft.com/office/drawing/2014/main" id="{B54C9E57-5091-B17F-255C-C176A69C1081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B050"/>
                    </a:gs>
                    <a:gs pos="73000">
                      <a:srgbClr val="00B050"/>
                    </a:gs>
                    <a:gs pos="97000">
                      <a:schemeClr val="tx1">
                        <a:lumMod val="95000"/>
                        <a:lumOff val="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B52912E-82D1-DA07-2B07-6C4F3A09BE1D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RECOMMENDATION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7" name="Graphic 26" descr="Beehive with solid fill">
              <a:extLst>
                <a:ext uri="{FF2B5EF4-FFF2-40B4-BE49-F238E27FC236}">
                  <a16:creationId xmlns:a16="http://schemas.microsoft.com/office/drawing/2014/main" id="{5D2BC38F-21FD-5F06-19BE-55E594D645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16112" y="2589523"/>
              <a:ext cx="663514" cy="663514"/>
            </a:xfrm>
            <a:prstGeom prst="rect">
              <a:avLst/>
            </a:prstGeom>
          </p:spPr>
        </p:pic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D49D4-8D65-25EC-FC93-6BA7CFF43D4A}"/>
              </a:ext>
            </a:extLst>
          </p:cNvPr>
          <p:cNvSpPr txBox="1">
            <a:spLocks/>
          </p:cNvSpPr>
          <p:nvPr/>
        </p:nvSpPr>
        <p:spPr bwMode="auto">
          <a:xfrm>
            <a:off x="152401" y="2204661"/>
            <a:ext cx="3047881" cy="116424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Limited skills in assessing practical components.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9FE127F-8F38-40CA-0CB2-D0DAF43E1782}"/>
              </a:ext>
            </a:extLst>
          </p:cNvPr>
          <p:cNvSpPr txBox="1">
            <a:spLocks/>
          </p:cNvSpPr>
          <p:nvPr/>
        </p:nvSpPr>
        <p:spPr bwMode="auto">
          <a:xfrm>
            <a:off x="3471332" y="2184016"/>
            <a:ext cx="3835401" cy="11963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sz="2400" dirty="0"/>
              <a:t>Learners not adequately prepared for vocational demands</a:t>
            </a:r>
            <a:r>
              <a:rPr lang="en-GB" sz="2800" dirty="0"/>
              <a:t>.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F33A49F-7B00-87FB-11E0-7F3FF0BA6F15}"/>
              </a:ext>
            </a:extLst>
          </p:cNvPr>
          <p:cNvSpPr txBox="1">
            <a:spLocks/>
          </p:cNvSpPr>
          <p:nvPr/>
        </p:nvSpPr>
        <p:spPr bwMode="auto">
          <a:xfrm>
            <a:off x="7494556" y="2184016"/>
            <a:ext cx="4401110" cy="11963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Intensive training programs for educators on practical assessment.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EA50B3-1D88-F928-D529-268151DE8AA3}"/>
              </a:ext>
            </a:extLst>
          </p:cNvPr>
          <p:cNvSpPr txBox="1"/>
          <p:nvPr/>
        </p:nvSpPr>
        <p:spPr>
          <a:xfrm>
            <a:off x="4605866" y="3555248"/>
            <a:ext cx="2775727" cy="5028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en-ZA" sz="2000" b="1" dirty="0">
                <a:latin typeface="Lucida Console" panose="020B0609040504020204" pitchFamily="49" charset="0"/>
              </a:rPr>
              <a:t>ICT INTEGRATION:</a:t>
            </a:r>
          </a:p>
          <a:p>
            <a:pPr algn="ctr">
              <a:lnSpc>
                <a:spcPct val="150000"/>
              </a:lnSpc>
              <a:defRPr/>
            </a:pPr>
            <a:endParaRPr lang="en-GB" sz="500" b="1" dirty="0">
              <a:latin typeface="Lucida Console" panose="020B06090405040202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115D23-BB12-3AF2-1E10-0430C93F7837}"/>
              </a:ext>
            </a:extLst>
          </p:cNvPr>
          <p:cNvSpPr txBox="1"/>
          <p:nvPr/>
        </p:nvSpPr>
        <p:spPr>
          <a:xfrm>
            <a:off x="3354444" y="380625"/>
            <a:ext cx="5483111" cy="5644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en-ZA" sz="2400" b="1" dirty="0">
                <a:latin typeface="Lucida Console" panose="020B0609040504020204" pitchFamily="49" charset="0"/>
              </a:rPr>
              <a:t>PRACTICAL ASSESSMENT SKILLS:</a:t>
            </a:r>
          </a:p>
          <a:p>
            <a:pPr algn="ctr">
              <a:lnSpc>
                <a:spcPct val="150000"/>
              </a:lnSpc>
              <a:defRPr/>
            </a:pPr>
            <a:endParaRPr lang="en-GB" sz="500" b="1" dirty="0">
              <a:latin typeface="Lucida Console" panose="020B0609040504020204" pitchFamily="49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FB0C998-95FD-E074-DE09-5AF7C7698037}"/>
              </a:ext>
            </a:extLst>
          </p:cNvPr>
          <p:cNvSpPr/>
          <p:nvPr/>
        </p:nvSpPr>
        <p:spPr>
          <a:xfrm>
            <a:off x="227261" y="4550307"/>
            <a:ext cx="11954932" cy="34396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30000">
                <a:schemeClr val="bg1"/>
              </a:gs>
              <a:gs pos="73000">
                <a:schemeClr val="bg1"/>
              </a:gs>
              <a:gs pos="97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8487C5-F7E5-F83D-6C07-DFC664227454}"/>
              </a:ext>
            </a:extLst>
          </p:cNvPr>
          <p:cNvGrpSpPr/>
          <p:nvPr/>
        </p:nvGrpSpPr>
        <p:grpSpPr>
          <a:xfrm>
            <a:off x="279405" y="4191843"/>
            <a:ext cx="1574359" cy="1309866"/>
            <a:chOff x="8154167" y="1911352"/>
            <a:chExt cx="1769061" cy="130986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6D63D48-A715-81E6-E4F0-E88B933E2EF6}"/>
                </a:ext>
              </a:extLst>
            </p:cNvPr>
            <p:cNvGrpSpPr/>
            <p:nvPr/>
          </p:nvGrpSpPr>
          <p:grpSpPr>
            <a:xfrm>
              <a:off x="8154167" y="1911352"/>
              <a:ext cx="1769061" cy="1309866"/>
              <a:chOff x="8154167" y="1911352"/>
              <a:chExt cx="1769061" cy="1309866"/>
            </a:xfrm>
          </p:grpSpPr>
          <p:sp>
            <p:nvSpPr>
              <p:cNvPr id="34" name="Rectangle: Top Corners Rounded 33">
                <a:extLst>
                  <a:ext uri="{FF2B5EF4-FFF2-40B4-BE49-F238E27FC236}">
                    <a16:creationId xmlns:a16="http://schemas.microsoft.com/office/drawing/2014/main" id="{3A0633D0-6193-1E83-FDC3-827E31E1D8FF}"/>
                  </a:ext>
                </a:extLst>
              </p:cNvPr>
              <p:cNvSpPr/>
              <p:nvPr/>
            </p:nvSpPr>
            <p:spPr>
              <a:xfrm>
                <a:off x="8154167" y="1911352"/>
                <a:ext cx="745571" cy="3617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-form: Shape 59">
                <a:extLst>
                  <a:ext uri="{FF2B5EF4-FFF2-40B4-BE49-F238E27FC236}">
                    <a16:creationId xmlns:a16="http://schemas.microsoft.com/office/drawing/2014/main" id="{18B7911B-05BE-B2F7-E6FA-8A5790D62C20}"/>
                  </a:ext>
                </a:extLst>
              </p:cNvPr>
              <p:cNvSpPr/>
              <p:nvPr/>
            </p:nvSpPr>
            <p:spPr>
              <a:xfrm>
                <a:off x="8329474" y="1911356"/>
                <a:ext cx="1593754" cy="1309862"/>
              </a:xfrm>
              <a:custGeom>
                <a:avLst/>
                <a:gdLst>
                  <a:gd name="csX0" fmla="*/ 5500 w 1178432"/>
                  <a:gd name="csY0" fmla="*/ 0 h 838953"/>
                  <a:gd name="csX1" fmla="*/ 955270 w 1178432"/>
                  <a:gd name="csY1" fmla="*/ 0 h 838953"/>
                  <a:gd name="csX2" fmla="*/ 1178432 w 1178432"/>
                  <a:gd name="csY2" fmla="*/ 223162 h 838953"/>
                  <a:gd name="csX3" fmla="*/ 1178432 w 1178432"/>
                  <a:gd name="csY3" fmla="*/ 838953 h 838953"/>
                  <a:gd name="csX4" fmla="*/ 343523 w 1178432"/>
                  <a:gd name="csY4" fmla="*/ 838953 h 838953"/>
                  <a:gd name="csX5" fmla="*/ 343524 w 1178432"/>
                  <a:gd name="csY5" fmla="*/ 349024 h 838953"/>
                  <a:gd name="csX6" fmla="*/ 64841 w 1178432"/>
                  <a:gd name="csY6" fmla="*/ 7091 h 838953"/>
                  <a:gd name="csX7" fmla="*/ 0 w 1178432"/>
                  <a:gd name="csY7" fmla="*/ 555 h 838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178432" h="838953">
                    <a:moveTo>
                      <a:pt x="5500" y="0"/>
                    </a:moveTo>
                    <a:lnTo>
                      <a:pt x="955270" y="0"/>
                    </a:lnTo>
                    <a:cubicBezTo>
                      <a:pt x="1078519" y="0"/>
                      <a:pt x="1178432" y="99913"/>
                      <a:pt x="1178432" y="223162"/>
                    </a:cubicBezTo>
                    <a:lnTo>
                      <a:pt x="1178432" y="838953"/>
                    </a:lnTo>
                    <a:lnTo>
                      <a:pt x="343523" y="838953"/>
                    </a:lnTo>
                    <a:lnTo>
                      <a:pt x="343524" y="349024"/>
                    </a:lnTo>
                    <a:cubicBezTo>
                      <a:pt x="343524" y="180358"/>
                      <a:pt x="223885" y="39636"/>
                      <a:pt x="64841" y="7091"/>
                    </a:cubicBezTo>
                    <a:lnTo>
                      <a:pt x="0" y="555"/>
                    </a:lnTo>
                    <a:close/>
                  </a:path>
                </a:pathLst>
              </a:custGeom>
              <a:gradFill>
                <a:gsLst>
                  <a:gs pos="0">
                    <a:srgbClr val="FF0000"/>
                  </a:gs>
                  <a:gs pos="40000">
                    <a:srgbClr val="FF0000"/>
                  </a:gs>
                  <a:gs pos="73000">
                    <a:schemeClr val="bg1"/>
                  </a:gs>
                  <a:gs pos="97000">
                    <a:srgbClr val="FF0000"/>
                  </a:gs>
                </a:gsLst>
                <a:lin ang="16200000" scaled="1"/>
              </a:gra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277EBD-146C-31EB-8CE5-A02380E6366C}"/>
                </a:ext>
              </a:extLst>
            </p:cNvPr>
            <p:cNvSpPr txBox="1"/>
            <p:nvPr/>
          </p:nvSpPr>
          <p:spPr>
            <a:xfrm>
              <a:off x="8899738" y="2638812"/>
              <a:ext cx="849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Lucida Console" panose="020B0609040504020204" pitchFamily="49" charset="0"/>
                </a:rPr>
                <a:t>C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ucida Console" panose="020B0609040504020204" pitchFamily="49" charset="0"/>
                  <a:ea typeface="+mn-ea"/>
                  <a:cs typeface="+mn-cs"/>
                </a:rPr>
                <a:t>-</a:t>
              </a:r>
              <a:r>
                <a:rPr lang="en-GB" sz="24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24" name="Graphic 23" descr="Ant with solid fill">
              <a:extLst>
                <a:ext uri="{FF2B5EF4-FFF2-40B4-BE49-F238E27FC236}">
                  <a16:creationId xmlns:a16="http://schemas.microsoft.com/office/drawing/2014/main" id="{5DC58F1E-F64D-20FE-AF0A-5ED0758389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44688" y="2144279"/>
              <a:ext cx="763325" cy="52322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E8375E6-084F-D60B-6F50-8264EE4A524A}"/>
              </a:ext>
            </a:extLst>
          </p:cNvPr>
          <p:cNvGrpSpPr/>
          <p:nvPr/>
        </p:nvGrpSpPr>
        <p:grpSpPr>
          <a:xfrm>
            <a:off x="2482924" y="4191276"/>
            <a:ext cx="3383136" cy="1309867"/>
            <a:chOff x="6785562" y="2447405"/>
            <a:chExt cx="1574359" cy="1309867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883DB41-AD9F-8396-76AE-126437D48D70}"/>
                </a:ext>
              </a:extLst>
            </p:cNvPr>
            <p:cNvGrpSpPr/>
            <p:nvPr/>
          </p:nvGrpSpPr>
          <p:grpSpPr>
            <a:xfrm>
              <a:off x="6785562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0D014115-5E2D-419C-C83C-1B8BAB4965E1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66" name="Rectangle: Top Corners Rounded 65">
                  <a:extLst>
                    <a:ext uri="{FF2B5EF4-FFF2-40B4-BE49-F238E27FC236}">
                      <a16:creationId xmlns:a16="http://schemas.microsoft.com/office/drawing/2014/main" id="{A7DFB946-CFB6-18D8-3B7D-EB73E3A32A9F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61733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9243AC97-355E-11C3-DEAA-2DC357289484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2060"/>
                    </a:gs>
                    <a:gs pos="73000">
                      <a:srgbClr val="002060"/>
                    </a:gs>
                    <a:gs pos="97000">
                      <a:schemeClr val="bg2">
                        <a:lumMod val="1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DEAFB20-862B-A61A-1ED7-6DBE4CD58FD0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I</a:t>
                </a:r>
                <a:r>
                  <a:rPr lang="en-GB" sz="2400" b="1" dirty="0">
                    <a:solidFill>
                      <a:prstClr val="white"/>
                    </a:solidFill>
                    <a:latin typeface="Lucida Console" panose="020B0609040504020204" pitchFamily="49" charset="0"/>
                    <a:cs typeface="Times New Roman" panose="02020603050405020304" pitchFamily="18" charset="0"/>
                  </a:rPr>
                  <a:t>MPACT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63" name="Graphic 62" descr="Backpack with solid fill">
              <a:extLst>
                <a:ext uri="{FF2B5EF4-FFF2-40B4-BE49-F238E27FC236}">
                  <a16:creationId xmlns:a16="http://schemas.microsoft.com/office/drawing/2014/main" id="{BA3AFAF5-F118-52F8-A047-418578002C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29176" y="2660254"/>
              <a:ext cx="451623" cy="448438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F77A487-CE18-80C0-F977-73A365A429DE}"/>
              </a:ext>
            </a:extLst>
          </p:cNvPr>
          <p:cNvGrpSpPr/>
          <p:nvPr/>
        </p:nvGrpSpPr>
        <p:grpSpPr>
          <a:xfrm>
            <a:off x="5984593" y="4191843"/>
            <a:ext cx="5985933" cy="1309867"/>
            <a:chOff x="10352598" y="2447405"/>
            <a:chExt cx="1574359" cy="130986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9609574-97BE-71DE-8E22-A33B68879A07}"/>
                </a:ext>
              </a:extLst>
            </p:cNvPr>
            <p:cNvGrpSpPr/>
            <p:nvPr/>
          </p:nvGrpSpPr>
          <p:grpSpPr>
            <a:xfrm>
              <a:off x="10352598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099E548F-87D3-7DF6-51E0-4A5BE92D6026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73" name="Rectangle: Top Corners Rounded 72">
                  <a:extLst>
                    <a:ext uri="{FF2B5EF4-FFF2-40B4-BE49-F238E27FC236}">
                      <a16:creationId xmlns:a16="http://schemas.microsoft.com/office/drawing/2014/main" id="{6F3CF87B-0103-47A0-8661-63D965ED73FE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43967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E0B7D348-2178-971C-1451-7DA96FE4B5D8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B050"/>
                    </a:gs>
                    <a:gs pos="73000">
                      <a:srgbClr val="00B050"/>
                    </a:gs>
                    <a:gs pos="97000">
                      <a:schemeClr val="tx1">
                        <a:lumMod val="95000"/>
                        <a:lumOff val="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7A63836-8830-CB8A-48CE-9099D41B50B0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RECOMMENDATION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70" name="Graphic 69" descr="Beehive with solid fill">
              <a:extLst>
                <a:ext uri="{FF2B5EF4-FFF2-40B4-BE49-F238E27FC236}">
                  <a16:creationId xmlns:a16="http://schemas.microsoft.com/office/drawing/2014/main" id="{50AE16A4-C159-C51F-5C5E-AA8630AE07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16112" y="2589523"/>
              <a:ext cx="663514" cy="663514"/>
            </a:xfrm>
            <a:prstGeom prst="rect">
              <a:avLst/>
            </a:prstGeom>
          </p:spPr>
        </p:pic>
      </p:grpSp>
      <p:sp>
        <p:nvSpPr>
          <p:cNvPr id="75" name="Title 1">
            <a:extLst>
              <a:ext uri="{FF2B5EF4-FFF2-40B4-BE49-F238E27FC236}">
                <a16:creationId xmlns:a16="http://schemas.microsoft.com/office/drawing/2014/main" id="{AB064701-CE7E-7F56-20FE-0701388F0955}"/>
              </a:ext>
            </a:extLst>
          </p:cNvPr>
          <p:cNvSpPr txBox="1">
            <a:spLocks/>
          </p:cNvSpPr>
          <p:nvPr/>
        </p:nvSpPr>
        <p:spPr bwMode="auto">
          <a:xfrm>
            <a:off x="293110" y="5534109"/>
            <a:ext cx="2714904" cy="1195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ZA" sz="2400" dirty="0"/>
              <a:t>Lack of ICT use in teaching abstract concepts.</a:t>
            </a:r>
            <a:endParaRPr lang="en-ZA" sz="2400" b="1" dirty="0">
              <a:latin typeface="Lucida Console" panose="020B0609040504020204" pitchFamily="49" charset="0"/>
              <a:cs typeface="Arial" panose="020B0604020202020204" pitchFamily="34" charset="0"/>
            </a:endParaRPr>
          </a:p>
        </p:txBody>
      </p:sp>
      <p:sp>
        <p:nvSpPr>
          <p:cNvPr id="76" name="Title 1">
            <a:extLst>
              <a:ext uri="{FF2B5EF4-FFF2-40B4-BE49-F238E27FC236}">
                <a16:creationId xmlns:a16="http://schemas.microsoft.com/office/drawing/2014/main" id="{ED7B576B-7CE2-BF04-74DB-CDEE6D8DCB61}"/>
              </a:ext>
            </a:extLst>
          </p:cNvPr>
          <p:cNvSpPr txBox="1">
            <a:spLocks/>
          </p:cNvSpPr>
          <p:nvPr/>
        </p:nvSpPr>
        <p:spPr bwMode="auto">
          <a:xfrm>
            <a:off x="3195836" y="5533543"/>
            <a:ext cx="4185758" cy="11963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Learners struggle with visualization and application.</a:t>
            </a:r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236BB706-172D-B1D6-2367-E3D06D9BD33B}"/>
              </a:ext>
            </a:extLst>
          </p:cNvPr>
          <p:cNvSpPr txBox="1">
            <a:spLocks/>
          </p:cNvSpPr>
          <p:nvPr/>
        </p:nvSpPr>
        <p:spPr bwMode="auto">
          <a:xfrm>
            <a:off x="7569416" y="5533543"/>
            <a:ext cx="4401110" cy="1195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DBE and provincial MST collaboration to provide ICT training and tools.</a:t>
            </a:r>
          </a:p>
        </p:txBody>
      </p:sp>
    </p:spTree>
    <p:extLst>
      <p:ext uri="{BB962C8B-B14F-4D97-AF65-F5344CB8AC3E}">
        <p14:creationId xmlns:p14="http://schemas.microsoft.com/office/powerpoint/2010/main" val="1315526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nodeType="click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12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13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16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1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8" fill="hold" nodeType="click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4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7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8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61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62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1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32" grpId="0" animBg="1"/>
          <p:bldP spid="33" grpId="0" animBg="1"/>
          <p:bldP spid="35" grpId="0" animBg="1"/>
          <p:bldP spid="3" grpId="0" animBg="1"/>
          <p:bldP spid="20" grpId="0" animBg="1"/>
          <p:bldP spid="75" grpId="0" animBg="1"/>
          <p:bldP spid="76" grpId="0" animBg="1"/>
          <p:bldP spid="7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nodeType="click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8" fill="hold" nodeType="click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10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10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32" grpId="0" animBg="1"/>
          <p:bldP spid="33" grpId="0" animBg="1"/>
          <p:bldP spid="35" grpId="0" animBg="1"/>
          <p:bldP spid="3" grpId="0" animBg="1"/>
          <p:bldP spid="20" grpId="0" animBg="1"/>
          <p:bldP spid="75" grpId="0" animBg="1"/>
          <p:bldP spid="76" grpId="0" animBg="1"/>
          <p:bldP spid="77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8DE4E-89A0-20BC-D07A-50D4AA387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315073-FC95-85BA-A94B-86540EDACBC5}"/>
              </a:ext>
            </a:extLst>
          </p:cNvPr>
          <p:cNvSpPr txBox="1"/>
          <p:nvPr/>
        </p:nvSpPr>
        <p:spPr>
          <a:xfrm>
            <a:off x="2794001" y="2432691"/>
            <a:ext cx="7246951" cy="84144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b="1" dirty="0">
                <a:latin typeface="Lucida Console" panose="020B0609040504020204" pitchFamily="49" charset="0"/>
              </a:rPr>
              <a:t>OUR BIGGEST SHARED CRISIS</a:t>
            </a:r>
            <a:r>
              <a:rPr lang="en-GB" sz="2800" b="1" dirty="0">
                <a:latin typeface="Lucida Console" panose="020B0609040504020204" pitchFamily="49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endParaRPr lang="en-GB" sz="500" b="1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590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300507B1-1436-F0B9-9DCF-C64272FDA40F}"/>
              </a:ext>
            </a:extLst>
          </p:cNvPr>
          <p:cNvSpPr txBox="1"/>
          <p:nvPr/>
        </p:nvSpPr>
        <p:spPr>
          <a:xfrm>
            <a:off x="3479285" y="197492"/>
            <a:ext cx="5630333" cy="65678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2000" b="1">
                <a:latin typeface="Lucida Console" panose="020B0609040504020204" pitchFamily="49" charset="0"/>
              </a:rPr>
              <a:t>CURRICULUM </a:t>
            </a:r>
            <a:r>
              <a:rPr lang="en-GB" sz="2000" b="1">
                <a:latin typeface="Matura MT Script Capitals" panose="03020802060602070202" pitchFamily="66" charset="0"/>
              </a:rPr>
              <a:t>(</a:t>
            </a:r>
            <a:r>
              <a:rPr lang="en-GB" sz="2000" b="1">
                <a:latin typeface="Lucida Console" panose="020B0609040504020204" pitchFamily="49" charset="0"/>
              </a:rPr>
              <a:t>CONTENT</a:t>
            </a:r>
            <a:r>
              <a:rPr lang="en-GB" sz="2000" b="1">
                <a:latin typeface="Matura MT Script Capitals" panose="03020802060602070202" pitchFamily="66" charset="0"/>
              </a:rPr>
              <a:t>)</a:t>
            </a:r>
            <a:r>
              <a:rPr lang="en-GB" sz="2000" b="1">
                <a:latin typeface="Lucida Console" panose="020B0609040504020204" pitchFamily="49" charset="0"/>
              </a:rPr>
              <a:t> PROGRESSION:</a:t>
            </a:r>
          </a:p>
          <a:p>
            <a:pPr algn="ctr">
              <a:lnSpc>
                <a:spcPct val="150000"/>
              </a:lnSpc>
              <a:defRPr/>
            </a:pPr>
            <a:endParaRPr lang="en-GB" sz="500" b="1" dirty="0">
              <a:latin typeface="Lucida Console" panose="020B0609040504020204" pitchFamily="49" charset="0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B68199B-F95C-25CA-39F5-6508D4ABB18D}"/>
              </a:ext>
            </a:extLst>
          </p:cNvPr>
          <p:cNvSpPr/>
          <p:nvPr/>
        </p:nvSpPr>
        <p:spPr>
          <a:xfrm>
            <a:off x="152401" y="1226180"/>
            <a:ext cx="11954932" cy="34396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30000">
                <a:schemeClr val="bg1"/>
              </a:gs>
              <a:gs pos="73000">
                <a:schemeClr val="bg1"/>
              </a:gs>
              <a:gs pos="97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F05C28E-194E-E0EE-43AC-2F1869E8A1E4}"/>
              </a:ext>
            </a:extLst>
          </p:cNvPr>
          <p:cNvGrpSpPr/>
          <p:nvPr/>
        </p:nvGrpSpPr>
        <p:grpSpPr>
          <a:xfrm>
            <a:off x="204545" y="867716"/>
            <a:ext cx="1574359" cy="1204023"/>
            <a:chOff x="8154167" y="1911352"/>
            <a:chExt cx="1769061" cy="1309866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719FE0F-D2BB-6119-B9C9-1985C37B5F37}"/>
                </a:ext>
              </a:extLst>
            </p:cNvPr>
            <p:cNvGrpSpPr/>
            <p:nvPr/>
          </p:nvGrpSpPr>
          <p:grpSpPr>
            <a:xfrm>
              <a:off x="8154167" y="1911352"/>
              <a:ext cx="1769061" cy="1309866"/>
              <a:chOff x="8154167" y="1911352"/>
              <a:chExt cx="1769061" cy="1309866"/>
            </a:xfrm>
          </p:grpSpPr>
          <p:sp>
            <p:nvSpPr>
              <p:cNvPr id="69" name="Rectangle: Top Corners Rounded 68">
                <a:extLst>
                  <a:ext uri="{FF2B5EF4-FFF2-40B4-BE49-F238E27FC236}">
                    <a16:creationId xmlns:a16="http://schemas.microsoft.com/office/drawing/2014/main" id="{5554E1B1-D661-CDF7-43A7-99E09CA967F2}"/>
                  </a:ext>
                </a:extLst>
              </p:cNvPr>
              <p:cNvSpPr/>
              <p:nvPr/>
            </p:nvSpPr>
            <p:spPr>
              <a:xfrm>
                <a:off x="8154167" y="1911352"/>
                <a:ext cx="745571" cy="3617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1E426BE6-354C-996D-C015-8C7C07B76412}"/>
                  </a:ext>
                </a:extLst>
              </p:cNvPr>
              <p:cNvSpPr/>
              <p:nvPr/>
            </p:nvSpPr>
            <p:spPr>
              <a:xfrm>
                <a:off x="8329474" y="1911356"/>
                <a:ext cx="1593754" cy="1309862"/>
              </a:xfrm>
              <a:custGeom>
                <a:avLst/>
                <a:gdLst>
                  <a:gd name="csX0" fmla="*/ 5500 w 1178432"/>
                  <a:gd name="csY0" fmla="*/ 0 h 838953"/>
                  <a:gd name="csX1" fmla="*/ 955270 w 1178432"/>
                  <a:gd name="csY1" fmla="*/ 0 h 838953"/>
                  <a:gd name="csX2" fmla="*/ 1178432 w 1178432"/>
                  <a:gd name="csY2" fmla="*/ 223162 h 838953"/>
                  <a:gd name="csX3" fmla="*/ 1178432 w 1178432"/>
                  <a:gd name="csY3" fmla="*/ 838953 h 838953"/>
                  <a:gd name="csX4" fmla="*/ 343523 w 1178432"/>
                  <a:gd name="csY4" fmla="*/ 838953 h 838953"/>
                  <a:gd name="csX5" fmla="*/ 343524 w 1178432"/>
                  <a:gd name="csY5" fmla="*/ 349024 h 838953"/>
                  <a:gd name="csX6" fmla="*/ 64841 w 1178432"/>
                  <a:gd name="csY6" fmla="*/ 7091 h 838953"/>
                  <a:gd name="csX7" fmla="*/ 0 w 1178432"/>
                  <a:gd name="csY7" fmla="*/ 555 h 838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178432" h="838953">
                    <a:moveTo>
                      <a:pt x="5500" y="0"/>
                    </a:moveTo>
                    <a:lnTo>
                      <a:pt x="955270" y="0"/>
                    </a:lnTo>
                    <a:cubicBezTo>
                      <a:pt x="1078519" y="0"/>
                      <a:pt x="1178432" y="99913"/>
                      <a:pt x="1178432" y="223162"/>
                    </a:cubicBezTo>
                    <a:lnTo>
                      <a:pt x="1178432" y="838953"/>
                    </a:lnTo>
                    <a:lnTo>
                      <a:pt x="343523" y="838953"/>
                    </a:lnTo>
                    <a:lnTo>
                      <a:pt x="343524" y="349024"/>
                    </a:lnTo>
                    <a:cubicBezTo>
                      <a:pt x="343524" y="180358"/>
                      <a:pt x="223885" y="39636"/>
                      <a:pt x="64841" y="7091"/>
                    </a:cubicBezTo>
                    <a:lnTo>
                      <a:pt x="0" y="555"/>
                    </a:lnTo>
                    <a:close/>
                  </a:path>
                </a:pathLst>
              </a:custGeom>
              <a:gradFill>
                <a:gsLst>
                  <a:gs pos="0">
                    <a:srgbClr val="FF0000"/>
                  </a:gs>
                  <a:gs pos="40000">
                    <a:srgbClr val="FF0000"/>
                  </a:gs>
                  <a:gs pos="73000">
                    <a:schemeClr val="bg1"/>
                  </a:gs>
                  <a:gs pos="97000">
                    <a:srgbClr val="FF0000"/>
                  </a:gs>
                </a:gsLst>
                <a:lin ang="16200000" scaled="1"/>
              </a:gra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10F4E15-20BA-2756-404C-593FCDCD74F9}"/>
                </a:ext>
              </a:extLst>
            </p:cNvPr>
            <p:cNvSpPr txBox="1"/>
            <p:nvPr/>
          </p:nvSpPr>
          <p:spPr>
            <a:xfrm>
              <a:off x="8899738" y="2638812"/>
              <a:ext cx="849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Lucida Console" panose="020B0609040504020204" pitchFamily="49" charset="0"/>
                </a:rPr>
                <a:t>C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ucida Console" panose="020B0609040504020204" pitchFamily="49" charset="0"/>
                  <a:ea typeface="+mn-ea"/>
                  <a:cs typeface="+mn-cs"/>
                </a:rPr>
                <a:t>-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68" name="Graphic 67" descr="Ant with solid fill">
              <a:extLst>
                <a:ext uri="{FF2B5EF4-FFF2-40B4-BE49-F238E27FC236}">
                  <a16:creationId xmlns:a16="http://schemas.microsoft.com/office/drawing/2014/main" id="{9A0463E4-0F12-6F14-CFB4-92D03BA6DE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44688" y="2144279"/>
              <a:ext cx="763325" cy="52322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4B1D1AF-FE7D-642F-312E-3AA69C65E654}"/>
              </a:ext>
            </a:extLst>
          </p:cNvPr>
          <p:cNvGrpSpPr/>
          <p:nvPr/>
        </p:nvGrpSpPr>
        <p:grpSpPr>
          <a:xfrm>
            <a:off x="2408064" y="867150"/>
            <a:ext cx="3383136" cy="1204024"/>
            <a:chOff x="6785562" y="2447405"/>
            <a:chExt cx="1574359" cy="1309867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ECD01CF-2A6D-21B3-CC7F-52141B362AAB}"/>
                </a:ext>
              </a:extLst>
            </p:cNvPr>
            <p:cNvGrpSpPr/>
            <p:nvPr/>
          </p:nvGrpSpPr>
          <p:grpSpPr>
            <a:xfrm>
              <a:off x="6785562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4D7CF507-0B5B-AB85-50F5-AFECB4C2FADD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76" name="Rectangle: Top Corners Rounded 75">
                  <a:extLst>
                    <a:ext uri="{FF2B5EF4-FFF2-40B4-BE49-F238E27FC236}">
                      <a16:creationId xmlns:a16="http://schemas.microsoft.com/office/drawing/2014/main" id="{EF154CC6-2932-C088-D9E2-3968975C6161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61733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9FB425F4-7836-218D-CE14-869DCB033B38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2060"/>
                    </a:gs>
                    <a:gs pos="73000">
                      <a:srgbClr val="002060"/>
                    </a:gs>
                    <a:gs pos="97000">
                      <a:schemeClr val="bg2">
                        <a:lumMod val="1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1B10BD2-2162-7189-0308-B41226296E53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I</a:t>
                </a:r>
                <a:r>
                  <a:rPr lang="en-GB" sz="2400" b="1" dirty="0">
                    <a:solidFill>
                      <a:prstClr val="white"/>
                    </a:solidFill>
                    <a:latin typeface="Lucida Console" panose="020B0609040504020204" pitchFamily="49" charset="0"/>
                    <a:cs typeface="Times New Roman" panose="02020603050405020304" pitchFamily="18" charset="0"/>
                  </a:rPr>
                  <a:t>MPACT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73" name="Graphic 72" descr="Backpack with solid fill">
              <a:extLst>
                <a:ext uri="{FF2B5EF4-FFF2-40B4-BE49-F238E27FC236}">
                  <a16:creationId xmlns:a16="http://schemas.microsoft.com/office/drawing/2014/main" id="{B4FE06CA-4188-1ABA-2B2C-96E0422B36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29176" y="2660254"/>
              <a:ext cx="451623" cy="448438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333493E-09A2-3E28-38C2-B21AF36AF9C0}"/>
              </a:ext>
            </a:extLst>
          </p:cNvPr>
          <p:cNvGrpSpPr/>
          <p:nvPr/>
        </p:nvGrpSpPr>
        <p:grpSpPr>
          <a:xfrm>
            <a:off x="5909733" y="867717"/>
            <a:ext cx="5985933" cy="1204024"/>
            <a:chOff x="10352598" y="2447405"/>
            <a:chExt cx="1574359" cy="1309867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5DD9AA20-4B7B-968E-B917-71E944EED547}"/>
                </a:ext>
              </a:extLst>
            </p:cNvPr>
            <p:cNvGrpSpPr/>
            <p:nvPr/>
          </p:nvGrpSpPr>
          <p:grpSpPr>
            <a:xfrm>
              <a:off x="10352598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ACAAFCB5-FEB6-A06F-1D19-4B447C8AE878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83" name="Rectangle: Top Corners Rounded 82">
                  <a:extLst>
                    <a:ext uri="{FF2B5EF4-FFF2-40B4-BE49-F238E27FC236}">
                      <a16:creationId xmlns:a16="http://schemas.microsoft.com/office/drawing/2014/main" id="{E36A17F6-8348-74D7-BBAC-1C9B1082836A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43967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15F194F0-B620-5349-CFD0-219BB24EFD39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B050"/>
                    </a:gs>
                    <a:gs pos="73000">
                      <a:srgbClr val="00B050"/>
                    </a:gs>
                    <a:gs pos="97000">
                      <a:schemeClr val="tx1">
                        <a:lumMod val="95000"/>
                        <a:lumOff val="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CCE555C-502D-D541-20F8-F791D08CFB4F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RECOMMENDATION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0" name="Graphic 79" descr="Beehive with solid fill">
              <a:extLst>
                <a:ext uri="{FF2B5EF4-FFF2-40B4-BE49-F238E27FC236}">
                  <a16:creationId xmlns:a16="http://schemas.microsoft.com/office/drawing/2014/main" id="{740FE887-974F-411B-DC7E-A9C76B0CB2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16112" y="2589523"/>
              <a:ext cx="663514" cy="663514"/>
            </a:xfrm>
            <a:prstGeom prst="rect">
              <a:avLst/>
            </a:prstGeom>
          </p:spPr>
        </p:pic>
      </p:grpSp>
      <p:sp>
        <p:nvSpPr>
          <p:cNvPr id="85" name="Title 1">
            <a:extLst>
              <a:ext uri="{FF2B5EF4-FFF2-40B4-BE49-F238E27FC236}">
                <a16:creationId xmlns:a16="http://schemas.microsoft.com/office/drawing/2014/main" id="{FD89EAEB-D758-15B4-45B9-84F8CA2D7A6D}"/>
              </a:ext>
            </a:extLst>
          </p:cNvPr>
          <p:cNvSpPr txBox="1">
            <a:spLocks/>
          </p:cNvSpPr>
          <p:nvPr/>
        </p:nvSpPr>
        <p:spPr bwMode="auto">
          <a:xfrm>
            <a:off x="218250" y="2116844"/>
            <a:ext cx="2714904" cy="140295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No proper content progression from Grade </a:t>
            </a:r>
            <a:r>
              <a:rPr lang="en-Z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10–12</a:t>
            </a:r>
            <a:r>
              <a:rPr lang="en-ZA" sz="2400" dirty="0"/>
              <a:t>.</a:t>
            </a: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A280FA4F-542B-4804-D5AC-B2FE55AC0B6D}"/>
              </a:ext>
            </a:extLst>
          </p:cNvPr>
          <p:cNvSpPr txBox="1">
            <a:spLocks/>
          </p:cNvSpPr>
          <p:nvPr/>
        </p:nvSpPr>
        <p:spPr bwMode="auto">
          <a:xfrm>
            <a:off x="3120976" y="2116278"/>
            <a:ext cx="4185758" cy="13868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800" dirty="0"/>
              <a:t>Learners face gaps in conceptual continuity.</a:t>
            </a:r>
          </a:p>
        </p:txBody>
      </p:sp>
      <p:sp>
        <p:nvSpPr>
          <p:cNvPr id="87" name="Title 1">
            <a:extLst>
              <a:ext uri="{FF2B5EF4-FFF2-40B4-BE49-F238E27FC236}">
                <a16:creationId xmlns:a16="http://schemas.microsoft.com/office/drawing/2014/main" id="{6308126A-DBBE-3DA2-25CA-D10DF75542BF}"/>
              </a:ext>
            </a:extLst>
          </p:cNvPr>
          <p:cNvSpPr txBox="1">
            <a:spLocks/>
          </p:cNvSpPr>
          <p:nvPr/>
        </p:nvSpPr>
        <p:spPr bwMode="auto">
          <a:xfrm>
            <a:off x="7494556" y="2116279"/>
            <a:ext cx="4401110" cy="13868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Restructure curriculum framework for logical sequencing.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198BD81-B580-286D-0B46-3F9EC39107BD}"/>
              </a:ext>
            </a:extLst>
          </p:cNvPr>
          <p:cNvSpPr txBox="1"/>
          <p:nvPr/>
        </p:nvSpPr>
        <p:spPr>
          <a:xfrm>
            <a:off x="3479285" y="3541265"/>
            <a:ext cx="5630333" cy="65678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2000" b="1" dirty="0">
                <a:latin typeface="Lucida Console" panose="020B0609040504020204" pitchFamily="49" charset="0"/>
              </a:rPr>
              <a:t>CONTENT GAPS FOR EDUCATORS:</a:t>
            </a:r>
          </a:p>
          <a:p>
            <a:pPr algn="ctr">
              <a:lnSpc>
                <a:spcPct val="150000"/>
              </a:lnSpc>
              <a:defRPr/>
            </a:pPr>
            <a:endParaRPr lang="en-GB" sz="500" b="1" dirty="0">
              <a:latin typeface="Lucida Console" panose="020B0609040504020204" pitchFamily="49" charset="0"/>
            </a:endParaRP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1265284F-B6C6-2CA1-C6CA-17C741D4D884}"/>
              </a:ext>
            </a:extLst>
          </p:cNvPr>
          <p:cNvSpPr/>
          <p:nvPr/>
        </p:nvSpPr>
        <p:spPr>
          <a:xfrm>
            <a:off x="100257" y="4575691"/>
            <a:ext cx="11954932" cy="343967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30000">
                <a:schemeClr val="bg1"/>
              </a:gs>
              <a:gs pos="73000">
                <a:schemeClr val="bg1"/>
              </a:gs>
              <a:gs pos="97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6B14BDC5-99A5-C839-5C60-70C0AAF8473C}"/>
              </a:ext>
            </a:extLst>
          </p:cNvPr>
          <p:cNvGrpSpPr/>
          <p:nvPr/>
        </p:nvGrpSpPr>
        <p:grpSpPr>
          <a:xfrm>
            <a:off x="152401" y="4217227"/>
            <a:ext cx="1574359" cy="1142177"/>
            <a:chOff x="8154167" y="1911352"/>
            <a:chExt cx="1769061" cy="1309866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FB979973-14D3-DDD3-3ED5-B2C9BCA3CB94}"/>
                </a:ext>
              </a:extLst>
            </p:cNvPr>
            <p:cNvGrpSpPr/>
            <p:nvPr/>
          </p:nvGrpSpPr>
          <p:grpSpPr>
            <a:xfrm>
              <a:off x="8154167" y="1911352"/>
              <a:ext cx="1769061" cy="1309866"/>
              <a:chOff x="8154167" y="1911352"/>
              <a:chExt cx="1769061" cy="1309866"/>
            </a:xfrm>
          </p:grpSpPr>
          <p:sp>
            <p:nvSpPr>
              <p:cNvPr id="118" name="Rectangle: Top Corners Rounded 117">
                <a:extLst>
                  <a:ext uri="{FF2B5EF4-FFF2-40B4-BE49-F238E27FC236}">
                    <a16:creationId xmlns:a16="http://schemas.microsoft.com/office/drawing/2014/main" id="{1936D4A3-D47F-A085-44C4-F5D43DEE2B2B}"/>
                  </a:ext>
                </a:extLst>
              </p:cNvPr>
              <p:cNvSpPr/>
              <p:nvPr/>
            </p:nvSpPr>
            <p:spPr>
              <a:xfrm>
                <a:off x="8154167" y="1911352"/>
                <a:ext cx="745571" cy="3617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-form: Shape 118">
                <a:extLst>
                  <a:ext uri="{FF2B5EF4-FFF2-40B4-BE49-F238E27FC236}">
                    <a16:creationId xmlns:a16="http://schemas.microsoft.com/office/drawing/2014/main" id="{044B3D7A-B219-40CD-373B-38F2A5CDA039}"/>
                  </a:ext>
                </a:extLst>
              </p:cNvPr>
              <p:cNvSpPr/>
              <p:nvPr/>
            </p:nvSpPr>
            <p:spPr>
              <a:xfrm>
                <a:off x="8329474" y="1911356"/>
                <a:ext cx="1593754" cy="1309862"/>
              </a:xfrm>
              <a:custGeom>
                <a:avLst/>
                <a:gdLst>
                  <a:gd name="csX0" fmla="*/ 5500 w 1178432"/>
                  <a:gd name="csY0" fmla="*/ 0 h 838953"/>
                  <a:gd name="csX1" fmla="*/ 955270 w 1178432"/>
                  <a:gd name="csY1" fmla="*/ 0 h 838953"/>
                  <a:gd name="csX2" fmla="*/ 1178432 w 1178432"/>
                  <a:gd name="csY2" fmla="*/ 223162 h 838953"/>
                  <a:gd name="csX3" fmla="*/ 1178432 w 1178432"/>
                  <a:gd name="csY3" fmla="*/ 838953 h 838953"/>
                  <a:gd name="csX4" fmla="*/ 343523 w 1178432"/>
                  <a:gd name="csY4" fmla="*/ 838953 h 838953"/>
                  <a:gd name="csX5" fmla="*/ 343524 w 1178432"/>
                  <a:gd name="csY5" fmla="*/ 349024 h 838953"/>
                  <a:gd name="csX6" fmla="*/ 64841 w 1178432"/>
                  <a:gd name="csY6" fmla="*/ 7091 h 838953"/>
                  <a:gd name="csX7" fmla="*/ 0 w 1178432"/>
                  <a:gd name="csY7" fmla="*/ 555 h 83895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1178432" h="838953">
                    <a:moveTo>
                      <a:pt x="5500" y="0"/>
                    </a:moveTo>
                    <a:lnTo>
                      <a:pt x="955270" y="0"/>
                    </a:lnTo>
                    <a:cubicBezTo>
                      <a:pt x="1078519" y="0"/>
                      <a:pt x="1178432" y="99913"/>
                      <a:pt x="1178432" y="223162"/>
                    </a:cubicBezTo>
                    <a:lnTo>
                      <a:pt x="1178432" y="838953"/>
                    </a:lnTo>
                    <a:lnTo>
                      <a:pt x="343523" y="838953"/>
                    </a:lnTo>
                    <a:lnTo>
                      <a:pt x="343524" y="349024"/>
                    </a:lnTo>
                    <a:cubicBezTo>
                      <a:pt x="343524" y="180358"/>
                      <a:pt x="223885" y="39636"/>
                      <a:pt x="64841" y="7091"/>
                    </a:cubicBezTo>
                    <a:lnTo>
                      <a:pt x="0" y="555"/>
                    </a:lnTo>
                    <a:close/>
                  </a:path>
                </a:pathLst>
              </a:custGeom>
              <a:gradFill>
                <a:gsLst>
                  <a:gs pos="0">
                    <a:srgbClr val="FF0000"/>
                  </a:gs>
                  <a:gs pos="40000">
                    <a:srgbClr val="FF0000"/>
                  </a:gs>
                  <a:gs pos="73000">
                    <a:schemeClr val="bg1"/>
                  </a:gs>
                  <a:gs pos="97000">
                    <a:srgbClr val="FF0000"/>
                  </a:gs>
                </a:gsLst>
                <a:lin ang="16200000" scaled="1"/>
              </a:gra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82B669CB-CDE2-684D-1660-04F33B285D9F}"/>
                </a:ext>
              </a:extLst>
            </p:cNvPr>
            <p:cNvSpPr txBox="1"/>
            <p:nvPr/>
          </p:nvSpPr>
          <p:spPr>
            <a:xfrm>
              <a:off x="8899738" y="2638812"/>
              <a:ext cx="8494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Lucida Console" panose="020B0609040504020204" pitchFamily="49" charset="0"/>
                </a:rPr>
                <a:t>C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ucida Console" panose="020B0609040504020204" pitchFamily="49" charset="0"/>
                  <a:ea typeface="+mn-ea"/>
                  <a:cs typeface="+mn-cs"/>
                </a:rPr>
                <a:t>-</a:t>
              </a:r>
              <a:r>
                <a:rPr lang="en-GB" sz="24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17" name="Graphic 116" descr="Ant with solid fill">
              <a:extLst>
                <a:ext uri="{FF2B5EF4-FFF2-40B4-BE49-F238E27FC236}">
                  <a16:creationId xmlns:a16="http://schemas.microsoft.com/office/drawing/2014/main" id="{A96BCBE1-C013-BF03-F7A8-D22C8F65AE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744688" y="2144279"/>
              <a:ext cx="763325" cy="523220"/>
            </a:xfrm>
            <a:prstGeom prst="rect">
              <a:avLst/>
            </a:prstGeom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412F9E4-3A5F-D226-5574-238023A41262}"/>
              </a:ext>
            </a:extLst>
          </p:cNvPr>
          <p:cNvGrpSpPr/>
          <p:nvPr/>
        </p:nvGrpSpPr>
        <p:grpSpPr>
          <a:xfrm>
            <a:off x="2355920" y="4216661"/>
            <a:ext cx="3383136" cy="1142178"/>
            <a:chOff x="6785562" y="2447405"/>
            <a:chExt cx="1574359" cy="1309867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62E82AE2-E805-4225-CD5A-3A4D92DA3F1F}"/>
                </a:ext>
              </a:extLst>
            </p:cNvPr>
            <p:cNvGrpSpPr/>
            <p:nvPr/>
          </p:nvGrpSpPr>
          <p:grpSpPr>
            <a:xfrm>
              <a:off x="6785562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9B1590C6-428F-7F61-C99C-E46C3A21AAA8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125" name="Rectangle: Top Corners Rounded 124">
                  <a:extLst>
                    <a:ext uri="{FF2B5EF4-FFF2-40B4-BE49-F238E27FC236}">
                      <a16:creationId xmlns:a16="http://schemas.microsoft.com/office/drawing/2014/main" id="{248051D6-5B32-3A68-8698-DAD2B7F50A9B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61733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81639940-A666-6702-D343-66A1D5389614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2060"/>
                    </a:gs>
                    <a:gs pos="73000">
                      <a:srgbClr val="002060"/>
                    </a:gs>
                    <a:gs pos="97000">
                      <a:schemeClr val="bg2">
                        <a:lumMod val="1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206F1051-6E65-F74C-24CA-CEF69685C095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I</a:t>
                </a:r>
                <a:r>
                  <a:rPr lang="en-GB" sz="2400" b="1" dirty="0">
                    <a:solidFill>
                      <a:prstClr val="white"/>
                    </a:solidFill>
                    <a:latin typeface="Lucida Console" panose="020B0609040504020204" pitchFamily="49" charset="0"/>
                    <a:cs typeface="Times New Roman" panose="02020603050405020304" pitchFamily="18" charset="0"/>
                  </a:rPr>
                  <a:t>MPACT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22" name="Graphic 121" descr="Backpack with solid fill">
              <a:extLst>
                <a:ext uri="{FF2B5EF4-FFF2-40B4-BE49-F238E27FC236}">
                  <a16:creationId xmlns:a16="http://schemas.microsoft.com/office/drawing/2014/main" id="{8E02D3EA-A00C-84E4-451F-47230EB2CF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29176" y="2660254"/>
              <a:ext cx="451623" cy="448438"/>
            </a:xfrm>
            <a:prstGeom prst="rect">
              <a:avLst/>
            </a:prstGeom>
          </p:spPr>
        </p:pic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983BC95-11B8-18E3-B75B-6F4E0BC08E8F}"/>
              </a:ext>
            </a:extLst>
          </p:cNvPr>
          <p:cNvGrpSpPr/>
          <p:nvPr/>
        </p:nvGrpSpPr>
        <p:grpSpPr>
          <a:xfrm>
            <a:off x="5857589" y="4217228"/>
            <a:ext cx="5985933" cy="1142178"/>
            <a:chOff x="10352598" y="2447405"/>
            <a:chExt cx="1574359" cy="1309867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9AF62E6-AED8-2DF2-5CA6-82149B8DBC98}"/>
                </a:ext>
              </a:extLst>
            </p:cNvPr>
            <p:cNvGrpSpPr/>
            <p:nvPr/>
          </p:nvGrpSpPr>
          <p:grpSpPr>
            <a:xfrm>
              <a:off x="10352598" y="2447405"/>
              <a:ext cx="1574359" cy="1309867"/>
              <a:chOff x="8154167" y="1911351"/>
              <a:chExt cx="1769061" cy="1309867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8529B796-C7D6-90D3-C960-8C31CEAC4F26}"/>
                  </a:ext>
                </a:extLst>
              </p:cNvPr>
              <p:cNvGrpSpPr/>
              <p:nvPr/>
            </p:nvGrpSpPr>
            <p:grpSpPr>
              <a:xfrm>
                <a:off x="8154167" y="1911351"/>
                <a:ext cx="1769061" cy="1309867"/>
                <a:chOff x="8154167" y="1911351"/>
                <a:chExt cx="1769061" cy="1309867"/>
              </a:xfrm>
            </p:grpSpPr>
            <p:sp>
              <p:nvSpPr>
                <p:cNvPr id="132" name="Rectangle: Top Corners Rounded 131">
                  <a:extLst>
                    <a:ext uri="{FF2B5EF4-FFF2-40B4-BE49-F238E27FC236}">
                      <a16:creationId xmlns:a16="http://schemas.microsoft.com/office/drawing/2014/main" id="{D9E10E20-ABF3-7541-4517-ED72A351EF50}"/>
                    </a:ext>
                  </a:extLst>
                </p:cNvPr>
                <p:cNvSpPr/>
                <p:nvPr/>
              </p:nvSpPr>
              <p:spPr>
                <a:xfrm>
                  <a:off x="8154167" y="1911351"/>
                  <a:ext cx="745571" cy="343967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B007DB1-EB2C-6331-667C-5B4D63785A31}"/>
                    </a:ext>
                  </a:extLst>
                </p:cNvPr>
                <p:cNvSpPr/>
                <p:nvPr/>
              </p:nvSpPr>
              <p:spPr>
                <a:xfrm>
                  <a:off x="8329474" y="1911356"/>
                  <a:ext cx="1593754" cy="1309862"/>
                </a:xfrm>
                <a:custGeom>
                  <a:avLst/>
                  <a:gdLst>
                    <a:gd name="csX0" fmla="*/ 5500 w 1178432"/>
                    <a:gd name="csY0" fmla="*/ 0 h 838953"/>
                    <a:gd name="csX1" fmla="*/ 955270 w 1178432"/>
                    <a:gd name="csY1" fmla="*/ 0 h 838953"/>
                    <a:gd name="csX2" fmla="*/ 1178432 w 1178432"/>
                    <a:gd name="csY2" fmla="*/ 223162 h 838953"/>
                    <a:gd name="csX3" fmla="*/ 1178432 w 1178432"/>
                    <a:gd name="csY3" fmla="*/ 838953 h 838953"/>
                    <a:gd name="csX4" fmla="*/ 343523 w 1178432"/>
                    <a:gd name="csY4" fmla="*/ 838953 h 838953"/>
                    <a:gd name="csX5" fmla="*/ 343524 w 1178432"/>
                    <a:gd name="csY5" fmla="*/ 349024 h 838953"/>
                    <a:gd name="csX6" fmla="*/ 64841 w 1178432"/>
                    <a:gd name="csY6" fmla="*/ 7091 h 838953"/>
                    <a:gd name="csX7" fmla="*/ 0 w 1178432"/>
                    <a:gd name="csY7" fmla="*/ 555 h 83895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</a:cxnLst>
                  <a:rect l="l" t="t" r="r" b="b"/>
                  <a:pathLst>
                    <a:path w="1178432" h="838953">
                      <a:moveTo>
                        <a:pt x="5500" y="0"/>
                      </a:moveTo>
                      <a:lnTo>
                        <a:pt x="955270" y="0"/>
                      </a:lnTo>
                      <a:cubicBezTo>
                        <a:pt x="1078519" y="0"/>
                        <a:pt x="1178432" y="99913"/>
                        <a:pt x="1178432" y="223162"/>
                      </a:cubicBezTo>
                      <a:lnTo>
                        <a:pt x="1178432" y="838953"/>
                      </a:lnTo>
                      <a:lnTo>
                        <a:pt x="343523" y="838953"/>
                      </a:lnTo>
                      <a:lnTo>
                        <a:pt x="343524" y="349024"/>
                      </a:lnTo>
                      <a:cubicBezTo>
                        <a:pt x="343524" y="180358"/>
                        <a:pt x="223885" y="39636"/>
                        <a:pt x="64841" y="7091"/>
                      </a:cubicBezTo>
                      <a:lnTo>
                        <a:pt x="0" y="55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40000">
                      <a:srgbClr val="00B050"/>
                    </a:gs>
                    <a:gs pos="73000">
                      <a:srgbClr val="00B050"/>
                    </a:gs>
                    <a:gs pos="97000">
                      <a:schemeClr val="tx1">
                        <a:lumMod val="95000"/>
                        <a:lumOff val="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9AF5EFA8-BAE1-B1DB-564B-0F4BB4D63864}"/>
                  </a:ext>
                </a:extLst>
              </p:cNvPr>
              <p:cNvSpPr txBox="1"/>
              <p:nvPr/>
            </p:nvSpPr>
            <p:spPr>
              <a:xfrm>
                <a:off x="8899738" y="2638812"/>
                <a:ext cx="8494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ucida Console" panose="020B0609040504020204" pitchFamily="49" charset="0"/>
                    <a:ea typeface="+mn-ea"/>
                    <a:cs typeface="Times New Roman" panose="02020603050405020304" pitchFamily="18" charset="0"/>
                  </a:rPr>
                  <a:t>RECOMMENDATION</a:t>
                </a:r>
                <a:endParaRPr kumimoji="0" lang="en-ZA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29" name="Graphic 128" descr="Beehive with solid fill">
              <a:extLst>
                <a:ext uri="{FF2B5EF4-FFF2-40B4-BE49-F238E27FC236}">
                  <a16:creationId xmlns:a16="http://schemas.microsoft.com/office/drawing/2014/main" id="{C3E6C1AA-1092-FCDD-0628-270F37BAF1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16112" y="2589523"/>
              <a:ext cx="663514" cy="663514"/>
            </a:xfrm>
            <a:prstGeom prst="rect">
              <a:avLst/>
            </a:prstGeom>
          </p:spPr>
        </p:pic>
      </p:grpSp>
      <p:sp>
        <p:nvSpPr>
          <p:cNvPr id="134" name="Title 1">
            <a:extLst>
              <a:ext uri="{FF2B5EF4-FFF2-40B4-BE49-F238E27FC236}">
                <a16:creationId xmlns:a16="http://schemas.microsoft.com/office/drawing/2014/main" id="{72FB0A0C-5F3B-3FA1-11B5-675335001653}"/>
              </a:ext>
            </a:extLst>
          </p:cNvPr>
          <p:cNvSpPr txBox="1">
            <a:spLocks/>
          </p:cNvSpPr>
          <p:nvPr/>
        </p:nvSpPr>
        <p:spPr bwMode="auto">
          <a:xfrm>
            <a:off x="152400" y="5468129"/>
            <a:ext cx="3149599" cy="130986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Educators lack depth in trades-related subject content.</a:t>
            </a:r>
          </a:p>
        </p:txBody>
      </p:sp>
      <p:sp>
        <p:nvSpPr>
          <p:cNvPr id="135" name="Title 1">
            <a:extLst>
              <a:ext uri="{FF2B5EF4-FFF2-40B4-BE49-F238E27FC236}">
                <a16:creationId xmlns:a16="http://schemas.microsoft.com/office/drawing/2014/main" id="{BD53BFCA-1389-66B5-87EC-601C66D26692}"/>
              </a:ext>
            </a:extLst>
          </p:cNvPr>
          <p:cNvSpPr txBox="1">
            <a:spLocks/>
          </p:cNvSpPr>
          <p:nvPr/>
        </p:nvSpPr>
        <p:spPr bwMode="auto">
          <a:xfrm>
            <a:off x="3443221" y="5441760"/>
            <a:ext cx="3007550" cy="133622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Inconsistent teaching and learner confusion.</a:t>
            </a:r>
          </a:p>
        </p:txBody>
      </p:sp>
      <p:sp>
        <p:nvSpPr>
          <p:cNvPr id="136" name="Title 1">
            <a:extLst>
              <a:ext uri="{FF2B5EF4-FFF2-40B4-BE49-F238E27FC236}">
                <a16:creationId xmlns:a16="http://schemas.microsoft.com/office/drawing/2014/main" id="{FB72D590-8B34-B974-FC0C-2734D00F8A08}"/>
              </a:ext>
            </a:extLst>
          </p:cNvPr>
          <p:cNvSpPr txBox="1">
            <a:spLocks/>
          </p:cNvSpPr>
          <p:nvPr/>
        </p:nvSpPr>
        <p:spPr bwMode="auto">
          <a:xfrm>
            <a:off x="6516620" y="5441760"/>
            <a:ext cx="5326902" cy="133622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C830CC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ZA" sz="2400" dirty="0"/>
              <a:t>Provide specialized content support and professional development (twinning content training with trades)</a:t>
            </a:r>
          </a:p>
        </p:txBody>
      </p:sp>
    </p:spTree>
    <p:extLst>
      <p:ext uri="{BB962C8B-B14F-4D97-AF65-F5344CB8AC3E}">
        <p14:creationId xmlns:p14="http://schemas.microsoft.com/office/powerpoint/2010/main" val="210280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nodeType="click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12" dur="1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13" dur="1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16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17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0" dur="1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1" dur="1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8" fill="hold" nodeType="click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3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4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7" dur="1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8" dur="1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 p14:presetBounceEnd="28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61" dur="1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62" dur="1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10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1000"/>
                                            <p:tgtEl>
                                              <p:spTgt spid="1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4" grpId="0" animBg="1"/>
          <p:bldP spid="85" grpId="0" animBg="1"/>
          <p:bldP spid="86" grpId="0" animBg="1"/>
          <p:bldP spid="87" grpId="0" animBg="1"/>
          <p:bldP spid="112" grpId="0" animBg="1"/>
          <p:bldP spid="113" grpId="0" animBg="1"/>
          <p:bldP spid="134" grpId="0" animBg="1"/>
          <p:bldP spid="135" grpId="0" animBg="1"/>
          <p:bldP spid="13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8" fill="hold" nodeType="click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" presetClass="entr" presetSubtype="8" fill="hold" nodeType="click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5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10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6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10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1000"/>
                                            <p:tgtEl>
                                              <p:spTgt spid="1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6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4" grpId="0" animBg="1"/>
          <p:bldP spid="85" grpId="0" animBg="1"/>
          <p:bldP spid="86" grpId="0" animBg="1"/>
          <p:bldP spid="87" grpId="0" animBg="1"/>
          <p:bldP spid="112" grpId="0" animBg="1"/>
          <p:bldP spid="113" grpId="0" animBg="1"/>
          <p:bldP spid="134" grpId="0" animBg="1"/>
          <p:bldP spid="135" grpId="0" animBg="1"/>
          <p:bldP spid="136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700AB-AC16-574A-3B92-8CCF9E62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C795C9-C487-64F9-F687-0E117388B443}"/>
              </a:ext>
            </a:extLst>
          </p:cNvPr>
          <p:cNvSpPr txBox="1"/>
          <p:nvPr/>
        </p:nvSpPr>
        <p:spPr>
          <a:xfrm>
            <a:off x="2201333" y="1569817"/>
            <a:ext cx="7077619" cy="6542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3000">
                <a:schemeClr val="bg1"/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spcAft>
                <a:spcPts val="720"/>
              </a:spcAft>
              <a:buSzPts val="1000"/>
              <a:tabLst>
                <a:tab pos="457200" algn="l"/>
              </a:tabLst>
            </a:pPr>
            <a:r>
              <a:rPr lang="en-US" sz="2400" b="1" dirty="0">
                <a:latin typeface="Lucida Console" panose="020B0609040504020204" pitchFamily="49" charset="0"/>
                <a:ea typeface="Arial" panose="020B0604020202020204" pitchFamily="34" charset="0"/>
                <a:cs typeface="Symbol" panose="05050102010706020507" pitchFamily="18" charset="2"/>
              </a:rPr>
              <a:t>TAKE-AWAY MESSAGE FOR ALL DELEGATES:</a:t>
            </a:r>
            <a:r>
              <a:rPr lang="en-US" sz="2400" dirty="0">
                <a:latin typeface="Lucida Console" panose="020B0609040504020204" pitchFamily="49" charset="0"/>
                <a:ea typeface="Arial" panose="020B0604020202020204" pitchFamily="34" charset="0"/>
                <a:cs typeface="Symbol" panose="05050102010706020507" pitchFamily="18" charset="2"/>
              </a:rPr>
              <a:t> </a:t>
            </a:r>
            <a:endParaRPr lang="en-ZA" sz="2400" dirty="0">
              <a:latin typeface="Lucida Console" panose="020B0609040504020204" pitchFamily="49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algn="ctr">
              <a:lnSpc>
                <a:spcPct val="150000"/>
              </a:lnSpc>
              <a:defRPr/>
            </a:pPr>
            <a:endParaRPr lang="en-GB" sz="500" b="1" dirty="0">
              <a:latin typeface="Lucida Console" panose="020B06090405040202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46018-8D1F-86BD-962F-0B830EB8C439}"/>
              </a:ext>
            </a:extLst>
          </p:cNvPr>
          <p:cNvSpPr txBox="1"/>
          <p:nvPr/>
        </p:nvSpPr>
        <p:spPr>
          <a:xfrm>
            <a:off x="673100" y="2597511"/>
            <a:ext cx="10845799" cy="245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just">
              <a:spcAft>
                <a:spcPts val="720"/>
              </a:spcAft>
              <a:buNone/>
              <a:tabLst>
                <a:tab pos="4572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    [What message should everyone take home today?]</a:t>
            </a:r>
          </a:p>
          <a:p>
            <a:pPr marL="270510" algn="ctr">
              <a:spcAft>
                <a:spcPts val="720"/>
              </a:spcAft>
              <a:buNone/>
              <a:tabLst>
                <a:tab pos="457200" algn="l"/>
              </a:tabLst>
            </a:pPr>
            <a:r>
              <a:rPr lang="en-US" sz="28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DATA </a:t>
            </a:r>
            <a:r>
              <a:rPr lang="en-US" sz="2800" b="1"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DRIVEN STRATEGY “LOW RESOURCE SETTING”</a:t>
            </a:r>
            <a:endParaRPr lang="en-ZA" sz="28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72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ZA" sz="2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Use a low-resource setting environment with constrained resources where services must be delivered through less</a:t>
            </a:r>
          </a:p>
          <a:p>
            <a:pPr marL="342900" lvl="0" indent="-342900" algn="just">
              <a:spcAft>
                <a:spcPts val="72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en-ZA" sz="2400" b="1" dirty="0"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THE 2026 NATIONAL TARGET FOR TECHNICAL SCIENCES IS 100 %</a:t>
            </a:r>
            <a:endParaRPr lang="en-ZA" sz="24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055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392E7D-9412-9862-C73E-8CB115E0C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06" y="3429000"/>
            <a:ext cx="5627342" cy="32195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89817-69AE-B567-8D07-E258B4AD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5814294" cy="31888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2FE05E3-82AC-56FF-F8E3-26B3F41E0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149956"/>
              </p:ext>
            </p:extLst>
          </p:nvPr>
        </p:nvGraphicFramePr>
        <p:xfrm>
          <a:off x="711200" y="1764716"/>
          <a:ext cx="10769600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66267">
                  <a:extLst>
                    <a:ext uri="{9D8B030D-6E8A-4147-A177-3AD203B41FA5}">
                      <a16:colId xmlns:a16="http://schemas.microsoft.com/office/drawing/2014/main" val="915222997"/>
                    </a:ext>
                  </a:extLst>
                </a:gridCol>
                <a:gridCol w="5503333">
                  <a:extLst>
                    <a:ext uri="{9D8B030D-6E8A-4147-A177-3AD203B41FA5}">
                      <a16:colId xmlns:a16="http://schemas.microsoft.com/office/drawing/2014/main" val="42434182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Lucida Console" panose="020B0609040504020204" pitchFamily="49" charset="0"/>
                        </a:rPr>
                        <a:t>ASPECT</a:t>
                      </a:r>
                      <a:endParaRPr lang="en-ZA" dirty="0">
                        <a:latin typeface="Lucida Console" panose="020B060904050402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Lucida Console" panose="020B0609040504020204" pitchFamily="49" charset="0"/>
                        </a:rPr>
                        <a:t>ACTION</a:t>
                      </a:r>
                      <a:endParaRPr lang="en-ZA" dirty="0">
                        <a:latin typeface="Lucida Console" panose="020B060904050402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062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Curriculum Alignment (DBE)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Restructure content flow across the grades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754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Educator Training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Continuous professional development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969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ICT Integration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GB" dirty="0"/>
                        <a:t>Provide digital tools and simulations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41456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03884D3-103C-43AF-B025-08470AB3CBDC}"/>
              </a:ext>
            </a:extLst>
          </p:cNvPr>
          <p:cNvSpPr txBox="1"/>
          <p:nvPr/>
        </p:nvSpPr>
        <p:spPr>
          <a:xfrm>
            <a:off x="3146883" y="1006314"/>
            <a:ext cx="5898233" cy="667940"/>
          </a:xfrm>
          <a:prstGeom prst="rect">
            <a:avLst/>
          </a:prstGeom>
          <a:gradFill>
            <a:gsLst>
              <a:gs pos="0">
                <a:srgbClr val="005B33">
                  <a:lumMod val="90000"/>
                  <a:lumOff val="10000"/>
                </a:srgbClr>
              </a:gs>
              <a:gs pos="23000">
                <a:sysClr val="windowText" lastClr="000000">
                  <a:lumMod val="95000"/>
                  <a:lumOff val="5000"/>
                </a:sysClr>
              </a:gs>
              <a:gs pos="69000">
                <a:srgbClr val="005B33">
                  <a:lumMod val="90000"/>
                  <a:lumOff val="10000"/>
                </a:srgbClr>
              </a:gs>
              <a:gs pos="97000">
                <a:srgbClr val="EBEBEB">
                  <a:lumMod val="10000"/>
                </a:srgbClr>
              </a:gs>
            </a:gsLst>
            <a:path path="circle">
              <a:fillToRect l="50000" t="50000" r="50000" b="50000"/>
            </a:path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2800" dirty="0">
                <a:solidFill>
                  <a:schemeClr val="bg1"/>
                </a:solidFill>
                <a:latin typeface="Lucida Console" panose="020B0609040504020204" pitchFamily="49" charset="0"/>
              </a:rPr>
              <a:t>CROSS – CUTTING SUPPORT </a:t>
            </a:r>
          </a:p>
        </p:txBody>
      </p:sp>
    </p:spTree>
    <p:extLst>
      <p:ext uri="{BB962C8B-B14F-4D97-AF65-F5344CB8AC3E}">
        <p14:creationId xmlns:p14="http://schemas.microsoft.com/office/powerpoint/2010/main" val="172633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EDD1E-8D42-CC5C-225D-C5FBA6091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E05DE5E3-C228-3692-1AAE-F72D29767A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r="8622" b="2"/>
          <a:stretch>
            <a:fillRect/>
          </a:stretch>
        </p:blipFill>
        <p:spPr bwMode="auto">
          <a:xfrm>
            <a:off x="4272351" y="2378566"/>
            <a:ext cx="3975445" cy="2540568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solidFill>
            <a:srgbClr val="FF5050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46442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xis">
  <a:themeElements>
    <a:clrScheme name="Southwestern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8BABF"/>
      </a:accent1>
      <a:accent2>
        <a:srgbClr val="C16A38"/>
      </a:accent2>
      <a:accent3>
        <a:srgbClr val="7B441F"/>
      </a:accent3>
      <a:accent4>
        <a:srgbClr val="DAC68B"/>
      </a:accent4>
      <a:accent5>
        <a:srgbClr val="B6BAA5"/>
      </a:accent5>
      <a:accent6>
        <a:srgbClr val="716C34"/>
      </a:accent6>
      <a:hlink>
        <a:srgbClr val="467886"/>
      </a:hlink>
      <a:folHlink>
        <a:srgbClr val="96607D"/>
      </a:folHlink>
    </a:clrScheme>
    <a:fontScheme name="Custom 13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is" id="{2A75EA04-0AE5-4074-9538-7DA6C138DAE9}" vid="{E39B6906-D52F-4B95-B43C-27F512CB47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270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Lucida Console</vt:lpstr>
      <vt:lpstr>Matura MT Script Capitals</vt:lpstr>
      <vt:lpstr>Neue Haas Grotesk Text Pro</vt:lpstr>
      <vt:lpstr>Times New Roman</vt:lpstr>
      <vt:lpstr>Wingdings</vt:lpstr>
      <vt:lpstr>Axis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LEHLOHONOLO RAYMOND SHONGWE</dc:creator>
  <cp:lastModifiedBy>LEHLOHONOLO RAYMOND SHONGWE</cp:lastModifiedBy>
  <cp:revision>11</cp:revision>
  <dcterms:created xsi:type="dcterms:W3CDTF">2026-07-15T09:59:51Z</dcterms:created>
  <dcterms:modified xsi:type="dcterms:W3CDTF">2026-07-15T16:04:14Z</dcterms:modified>
</cp:coreProperties>
</file>